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67" r:id="rId4"/>
    <p:sldId id="263" r:id="rId5"/>
    <p:sldId id="258" r:id="rId6"/>
    <p:sldId id="260" r:id="rId7"/>
    <p:sldId id="266" r:id="rId8"/>
    <p:sldId id="262" r:id="rId9"/>
    <p:sldId id="284" r:id="rId10"/>
    <p:sldId id="269" r:id="rId11"/>
    <p:sldId id="270" r:id="rId12"/>
    <p:sldId id="271" r:id="rId13"/>
    <p:sldId id="272" r:id="rId14"/>
    <p:sldId id="259" r:id="rId15"/>
    <p:sldId id="264" r:id="rId16"/>
    <p:sldId id="285"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4" autoAdjust="0"/>
    <p:restoredTop sz="94660"/>
  </p:normalViewPr>
  <p:slideViewPr>
    <p:cSldViewPr snapToGrid="0">
      <p:cViewPr varScale="1">
        <p:scale>
          <a:sx n="68" d="100"/>
          <a:sy n="68" d="100"/>
        </p:scale>
        <p:origin x="48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B35A-2FC3-4BC1-9B53-98F2B4FDE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81869-626A-45BE-82F1-CCD68C43F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86978-8246-48C6-B963-5A9680F71092}"/>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5" name="Footer Placeholder 4">
            <a:extLst>
              <a:ext uri="{FF2B5EF4-FFF2-40B4-BE49-F238E27FC236}">
                <a16:creationId xmlns:a16="http://schemas.microsoft.com/office/drawing/2014/main" id="{1C833368-9E30-4087-886C-7761977B5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519F9-7D13-4FC6-91B6-7AC391A26595}"/>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222665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4D6B-561D-4A68-A701-43602EE96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A08FD-1935-4B7E-92EA-3703B9F84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B4EF7-74FD-4831-BC5D-D708FEB614D6}"/>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5" name="Footer Placeholder 4">
            <a:extLst>
              <a:ext uri="{FF2B5EF4-FFF2-40B4-BE49-F238E27FC236}">
                <a16:creationId xmlns:a16="http://schemas.microsoft.com/office/drawing/2014/main" id="{67A93DD6-DA16-4EB8-A850-CF861C9DA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F64CE-74D6-4E6A-B964-7CFB1199B3B9}"/>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405153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FAA6F-B91F-40F7-808A-5642C3A66E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4C757-06EC-4D78-8A37-43C8D5A934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307E0-214C-4857-A02B-5EA4BA43C304}"/>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5" name="Footer Placeholder 4">
            <a:extLst>
              <a:ext uri="{FF2B5EF4-FFF2-40B4-BE49-F238E27FC236}">
                <a16:creationId xmlns:a16="http://schemas.microsoft.com/office/drawing/2014/main" id="{8BBC99EA-197F-4FB7-BF0F-9985AD62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ED97B-CF36-4083-9A06-1626AA23474C}"/>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217749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4604-E467-461B-8290-8DED62A09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B87C9-E159-4E4D-B451-5FADBC894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72BB3-9F42-42CB-94BE-686B0598F474}"/>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5" name="Footer Placeholder 4">
            <a:extLst>
              <a:ext uri="{FF2B5EF4-FFF2-40B4-BE49-F238E27FC236}">
                <a16:creationId xmlns:a16="http://schemas.microsoft.com/office/drawing/2014/main" id="{7B171D55-3B4F-42F1-BFE6-B5FEF6DD6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7541C-2A21-47DF-BF41-B7E609FB1D1C}"/>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389707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A4E9-1CBA-4F5C-8762-2AFCEF8FB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403C49-B0B0-4781-A6B9-6EF594770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ACB07-0C2E-4C79-A383-80BF76916C3A}"/>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5" name="Footer Placeholder 4">
            <a:extLst>
              <a:ext uri="{FF2B5EF4-FFF2-40B4-BE49-F238E27FC236}">
                <a16:creationId xmlns:a16="http://schemas.microsoft.com/office/drawing/2014/main" id="{47FBFF80-A35E-4DF7-8B44-4BD9957FF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00489-D6FC-46FC-9F71-6E1CDAC7B14D}"/>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183740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0BAC-D25A-45EA-8119-036F34830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A083E-AB0D-481E-B330-433F6C342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64437-0A1B-4D49-B01E-DDC3252F6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D1270C-13B8-433B-95F8-36852B2A3FBF}"/>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6" name="Footer Placeholder 5">
            <a:extLst>
              <a:ext uri="{FF2B5EF4-FFF2-40B4-BE49-F238E27FC236}">
                <a16:creationId xmlns:a16="http://schemas.microsoft.com/office/drawing/2014/main" id="{C29D437C-5510-4AA2-A799-B00BF38CA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EF29F-8E19-4493-AAE5-D3DDE585FCE0}"/>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408433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959D-1306-4D36-A0BE-BE43448C1D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34C1AA-AE15-4663-8AD9-15E79FBF9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4B432-EACA-4A06-89FF-0D55DF6736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385BDB-234A-4D0F-8CBC-05C0ADB6D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4BD81-9FBB-469E-9BDF-ED661D2FBD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9BBB53-3E81-4B99-95E5-D2B4393B7BC8}"/>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8" name="Footer Placeholder 7">
            <a:extLst>
              <a:ext uri="{FF2B5EF4-FFF2-40B4-BE49-F238E27FC236}">
                <a16:creationId xmlns:a16="http://schemas.microsoft.com/office/drawing/2014/main" id="{3D5BE60F-80A6-4804-9755-FC1D6748C4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B08F6-7507-40D4-A613-D10EB90B3A4E}"/>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75111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2475-859A-4088-BC2F-4FECE209DD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2CABB-FE6D-4212-BAFA-CE8B52CDCB1C}"/>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4" name="Footer Placeholder 3">
            <a:extLst>
              <a:ext uri="{FF2B5EF4-FFF2-40B4-BE49-F238E27FC236}">
                <a16:creationId xmlns:a16="http://schemas.microsoft.com/office/drawing/2014/main" id="{BEDDD413-8E43-447A-A01B-6787F30713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451A1C-F74B-4954-8045-40E202842D53}"/>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144064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8C898-5BA9-42F3-B09D-DF0DEBAE9B99}"/>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3" name="Footer Placeholder 2">
            <a:extLst>
              <a:ext uri="{FF2B5EF4-FFF2-40B4-BE49-F238E27FC236}">
                <a16:creationId xmlns:a16="http://schemas.microsoft.com/office/drawing/2014/main" id="{73F34BCC-314C-4FF0-BCB2-73E0867A1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A6CBF-1888-4E18-AEC2-15738847D521}"/>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146896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8A10-E497-480C-A676-6170DAB31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80597-22F3-4DEC-9F31-D852DAC1D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0A8F1C-222A-424B-BEDC-3C8E81B04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FAA81-81F8-4C96-8976-410AC91707C6}"/>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6" name="Footer Placeholder 5">
            <a:extLst>
              <a:ext uri="{FF2B5EF4-FFF2-40B4-BE49-F238E27FC236}">
                <a16:creationId xmlns:a16="http://schemas.microsoft.com/office/drawing/2014/main" id="{A708FE5C-2019-425D-9713-122527F2A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DB6E1-15A7-4B14-8E6C-DF4A5E3A4688}"/>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158127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FD05-6E60-4F28-9315-06A6AF8C3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0B79AA-118C-4CC9-A2F7-67B530104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1FF0E-4ADC-4555-AE46-83A315264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6938F-4F45-428A-92B4-6D8A0116743D}"/>
              </a:ext>
            </a:extLst>
          </p:cNvPr>
          <p:cNvSpPr>
            <a:spLocks noGrp="1"/>
          </p:cNvSpPr>
          <p:nvPr>
            <p:ph type="dt" sz="half" idx="10"/>
          </p:nvPr>
        </p:nvSpPr>
        <p:spPr/>
        <p:txBody>
          <a:bodyPr/>
          <a:lstStyle/>
          <a:p>
            <a:fld id="{F19F7126-166F-40A4-9242-744239F24947}" type="datetimeFigureOut">
              <a:rPr lang="en-US" smtClean="0"/>
              <a:t>2/9/2022</a:t>
            </a:fld>
            <a:endParaRPr lang="en-US"/>
          </a:p>
        </p:txBody>
      </p:sp>
      <p:sp>
        <p:nvSpPr>
          <p:cNvPr id="6" name="Footer Placeholder 5">
            <a:extLst>
              <a:ext uri="{FF2B5EF4-FFF2-40B4-BE49-F238E27FC236}">
                <a16:creationId xmlns:a16="http://schemas.microsoft.com/office/drawing/2014/main" id="{03DFAA7A-E821-45EA-9655-96365EAB6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E1873-5F43-48D0-BEBC-95BFF630B2EB}"/>
              </a:ext>
            </a:extLst>
          </p:cNvPr>
          <p:cNvSpPr>
            <a:spLocks noGrp="1"/>
          </p:cNvSpPr>
          <p:nvPr>
            <p:ph type="sldNum" sz="quarter" idx="12"/>
          </p:nvPr>
        </p:nvSpPr>
        <p:spPr/>
        <p:txBody>
          <a:bodyPr/>
          <a:lstStyle/>
          <a:p>
            <a:fld id="{4C6966F0-C512-426D-BA16-E755A3F82553}" type="slidenum">
              <a:rPr lang="en-US" smtClean="0"/>
              <a:t>‹#›</a:t>
            </a:fld>
            <a:endParaRPr lang="en-US"/>
          </a:p>
        </p:txBody>
      </p:sp>
    </p:spTree>
    <p:extLst>
      <p:ext uri="{BB962C8B-B14F-4D97-AF65-F5344CB8AC3E}">
        <p14:creationId xmlns:p14="http://schemas.microsoft.com/office/powerpoint/2010/main" val="48775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10BDF0-83E0-43F4-A0DA-E581EC4B2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F75123-362A-4BD1-BB71-EB1A9A9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347ED-0F8E-4C73-9C92-C7BC03440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F7126-166F-40A4-9242-744239F24947}" type="datetimeFigureOut">
              <a:rPr lang="en-US" smtClean="0"/>
              <a:t>2/9/2022</a:t>
            </a:fld>
            <a:endParaRPr lang="en-US"/>
          </a:p>
        </p:txBody>
      </p:sp>
      <p:sp>
        <p:nvSpPr>
          <p:cNvPr id="5" name="Footer Placeholder 4">
            <a:extLst>
              <a:ext uri="{FF2B5EF4-FFF2-40B4-BE49-F238E27FC236}">
                <a16:creationId xmlns:a16="http://schemas.microsoft.com/office/drawing/2014/main" id="{B77E4778-D1F9-4AF6-8304-11F32F485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EC280-78F1-4F5F-BDB0-6FF703497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66F0-C512-426D-BA16-E755A3F82553}" type="slidenum">
              <a:rPr lang="en-US" smtClean="0"/>
              <a:t>‹#›</a:t>
            </a:fld>
            <a:endParaRPr lang="en-US"/>
          </a:p>
        </p:txBody>
      </p:sp>
    </p:spTree>
    <p:extLst>
      <p:ext uri="{BB962C8B-B14F-4D97-AF65-F5344CB8AC3E}">
        <p14:creationId xmlns:p14="http://schemas.microsoft.com/office/powerpoint/2010/main" val="2073145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7CFF6-3EAD-43A9-9D85-25A20B4033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28" y="75028"/>
            <a:ext cx="12041944" cy="6719667"/>
          </a:xfrm>
          <a:prstGeom prst="rect">
            <a:avLst/>
          </a:prstGeom>
          <a:noFill/>
          <a:ln>
            <a:noFill/>
          </a:ln>
        </p:spPr>
      </p:pic>
    </p:spTree>
    <p:extLst>
      <p:ext uri="{BB962C8B-B14F-4D97-AF65-F5344CB8AC3E}">
        <p14:creationId xmlns:p14="http://schemas.microsoft.com/office/powerpoint/2010/main" val="253807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 fire cross Abstract art black background. Fire cross on Abstract art black background, Burning red hot sparks rise stock photos">
            <a:extLst>
              <a:ext uri="{FF2B5EF4-FFF2-40B4-BE49-F238E27FC236}">
                <a16:creationId xmlns:a16="http://schemas.microsoft.com/office/drawing/2014/main" id="{4ACA53DD-267B-4002-AB97-7AF5475292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 y="65549"/>
            <a:ext cx="5983459" cy="6682254"/>
          </a:xfrm>
          <a:prstGeom prst="rect">
            <a:avLst/>
          </a:prstGeom>
          <a:noFill/>
          <a:ln>
            <a:noFill/>
          </a:ln>
        </p:spPr>
      </p:pic>
      <p:pic>
        <p:nvPicPr>
          <p:cNvPr id="3" name="Picture 2" descr="On fire cross Abstract art black background. Fire cross on Abstract art black background, Burning red hot sparks rise stock photos">
            <a:extLst>
              <a:ext uri="{FF2B5EF4-FFF2-40B4-BE49-F238E27FC236}">
                <a16:creationId xmlns:a16="http://schemas.microsoft.com/office/drawing/2014/main" id="{F325BA15-C957-4B52-9DDB-39152F3E62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944" y="65548"/>
            <a:ext cx="6175717" cy="6682253"/>
          </a:xfrm>
          <a:prstGeom prst="rect">
            <a:avLst/>
          </a:prstGeom>
          <a:noFill/>
          <a:ln>
            <a:noFill/>
          </a:ln>
        </p:spPr>
      </p:pic>
      <p:sp>
        <p:nvSpPr>
          <p:cNvPr id="5" name="TextBox 4">
            <a:extLst>
              <a:ext uri="{FF2B5EF4-FFF2-40B4-BE49-F238E27FC236}">
                <a16:creationId xmlns:a16="http://schemas.microsoft.com/office/drawing/2014/main" id="{A69EF64B-054C-48B3-8A60-21FFE2430B31}"/>
              </a:ext>
            </a:extLst>
          </p:cNvPr>
          <p:cNvSpPr txBox="1"/>
          <p:nvPr/>
        </p:nvSpPr>
        <p:spPr>
          <a:xfrm>
            <a:off x="393894" y="2494671"/>
            <a:ext cx="2213317" cy="3785652"/>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Calibri" panose="020F0502020204030204" pitchFamily="34" charset="0"/>
              </a:rPr>
              <a:t>Therefore, the Lord himself shall give you a sign; Behold, a virgin shall conceive, and bear a son, and shall call his name Immanuel (Isaiah 7:14). </a:t>
            </a:r>
            <a:endParaRPr lang="en-US" sz="2400" dirty="0">
              <a:solidFill>
                <a:schemeClr val="bg1"/>
              </a:solidFill>
            </a:endParaRPr>
          </a:p>
        </p:txBody>
      </p:sp>
      <p:sp>
        <p:nvSpPr>
          <p:cNvPr id="7" name="TextBox 6">
            <a:extLst>
              <a:ext uri="{FF2B5EF4-FFF2-40B4-BE49-F238E27FC236}">
                <a16:creationId xmlns:a16="http://schemas.microsoft.com/office/drawing/2014/main" id="{93B8038E-F950-41AD-97DD-31D390E195B6}"/>
              </a:ext>
            </a:extLst>
          </p:cNvPr>
          <p:cNvSpPr txBox="1"/>
          <p:nvPr/>
        </p:nvSpPr>
        <p:spPr>
          <a:xfrm>
            <a:off x="6189785" y="2536874"/>
            <a:ext cx="2489981" cy="3933587"/>
          </a:xfrm>
          <a:prstGeom prst="rect">
            <a:avLst/>
          </a:prstGeom>
          <a:noFill/>
        </p:spPr>
        <p:txBody>
          <a:bodyPr wrap="square">
            <a:spAutoFit/>
          </a:bodyPr>
          <a:lstStyle/>
          <a:p>
            <a:pPr marL="0" marR="0">
              <a:spcBef>
                <a:spcPts val="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Behold, a virgin shall be with child, and shall bring forth a son, and they shall call his name Emmanuel, which being interpreted is, God with us (Matthew 1:23).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83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 fire cross Abstract art black background. Fire cross on Abstract art black background, Burning red hot sparks rise stock photos">
            <a:extLst>
              <a:ext uri="{FF2B5EF4-FFF2-40B4-BE49-F238E27FC236}">
                <a16:creationId xmlns:a16="http://schemas.microsoft.com/office/drawing/2014/main" id="{CAFB40AC-4896-4F77-B440-5233EBF402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5" y="65547"/>
            <a:ext cx="5983459" cy="6682254"/>
          </a:xfrm>
          <a:prstGeom prst="rect">
            <a:avLst/>
          </a:prstGeom>
          <a:noFill/>
          <a:ln>
            <a:noFill/>
          </a:ln>
        </p:spPr>
      </p:pic>
      <p:pic>
        <p:nvPicPr>
          <p:cNvPr id="3" name="Picture 2" descr="On fire cross Abstract art black background. Fire cross on Abstract art black background, Burning red hot sparks rise stock photos">
            <a:extLst>
              <a:ext uri="{FF2B5EF4-FFF2-40B4-BE49-F238E27FC236}">
                <a16:creationId xmlns:a16="http://schemas.microsoft.com/office/drawing/2014/main" id="{15D87F32-C963-47C8-B2D4-0A7A89F36E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944" y="65548"/>
            <a:ext cx="6175717" cy="6682253"/>
          </a:xfrm>
          <a:prstGeom prst="rect">
            <a:avLst/>
          </a:prstGeom>
          <a:noFill/>
          <a:ln>
            <a:noFill/>
          </a:ln>
        </p:spPr>
      </p:pic>
      <p:sp>
        <p:nvSpPr>
          <p:cNvPr id="5" name="TextBox 4">
            <a:extLst>
              <a:ext uri="{FF2B5EF4-FFF2-40B4-BE49-F238E27FC236}">
                <a16:creationId xmlns:a16="http://schemas.microsoft.com/office/drawing/2014/main" id="{AFD48EA4-DED9-41C8-80AB-E9E29921CD09}"/>
              </a:ext>
            </a:extLst>
          </p:cNvPr>
          <p:cNvSpPr txBox="1"/>
          <p:nvPr/>
        </p:nvSpPr>
        <p:spPr>
          <a:xfrm>
            <a:off x="159434" y="2480603"/>
            <a:ext cx="2321168" cy="3816429"/>
          </a:xfrm>
          <a:prstGeom prst="rect">
            <a:avLst/>
          </a:prstGeom>
          <a:noFill/>
        </p:spPr>
        <p:txBody>
          <a:bodyPr wrap="square">
            <a:spAutoFit/>
          </a:bodyPr>
          <a:lstStyle/>
          <a:p>
            <a:pPr marL="0" marR="0">
              <a:spcBef>
                <a:spcPts val="0"/>
              </a:spcBef>
              <a:spcAft>
                <a:spcPts val="0"/>
              </a:spcAft>
            </a:pPr>
            <a:r>
              <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But he was wounded for our transgressions, he was bruised for our iniquities: the chastisement of our peace was upon him; and with his stripes we are healed (Isaiah 53:5).</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6A53DF4-6100-4FE8-A7B5-88478D5DDE1B}"/>
              </a:ext>
            </a:extLst>
          </p:cNvPr>
          <p:cNvSpPr txBox="1"/>
          <p:nvPr/>
        </p:nvSpPr>
        <p:spPr>
          <a:xfrm>
            <a:off x="6016283" y="2527495"/>
            <a:ext cx="2780713" cy="3893374"/>
          </a:xfrm>
          <a:prstGeom prst="rect">
            <a:avLst/>
          </a:prstGeom>
          <a:noFill/>
        </p:spPr>
        <p:txBody>
          <a:bodyPr wrap="square">
            <a:spAutoFit/>
          </a:bodyPr>
          <a:lstStyle/>
          <a:p>
            <a:r>
              <a:rPr lang="en-US" sz="1900" b="0" i="0" dirty="0">
                <a:solidFill>
                  <a:schemeClr val="bg1"/>
                </a:solidFill>
                <a:effectLst/>
                <a:latin typeface="system-ui"/>
              </a:rPr>
              <a:t>They had platted a crown of thorns, they put it upon his head, and a reed in his right hand: And they spit upon him, and took the reed, and smote him on the </a:t>
            </a:r>
            <a:r>
              <a:rPr lang="en-US" sz="1900" b="0" i="0" dirty="0" err="1">
                <a:solidFill>
                  <a:schemeClr val="bg1"/>
                </a:solidFill>
                <a:effectLst/>
                <a:latin typeface="system-ui"/>
              </a:rPr>
              <a:t>head</a:t>
            </a:r>
            <a:r>
              <a:rPr lang="en-US" sz="1900" b="0" i="0" dirty="0" err="1">
                <a:solidFill>
                  <a:srgbClr val="000000"/>
                </a:solidFill>
                <a:effectLst/>
                <a:latin typeface="system-ui"/>
              </a:rPr>
              <a:t>.</a:t>
            </a:r>
            <a:r>
              <a:rPr lang="en-US" sz="1900" b="0" i="0" dirty="0" err="1">
                <a:solidFill>
                  <a:schemeClr val="bg1"/>
                </a:solidFill>
                <a:effectLst/>
                <a:latin typeface="system-ui"/>
              </a:rPr>
              <a:t>and</a:t>
            </a:r>
            <a:r>
              <a:rPr lang="en-US" sz="1900" b="0" i="0" dirty="0">
                <a:solidFill>
                  <a:schemeClr val="bg1"/>
                </a:solidFill>
                <a:effectLst/>
                <a:latin typeface="system-ui"/>
              </a:rPr>
              <a:t> they crucified him, and  there two thieves crucified with him, one on the right hand, and another on the left. (Matthew 27:29-30, 35, 38)</a:t>
            </a:r>
            <a:endParaRPr lang="en-US" sz="1900" dirty="0">
              <a:solidFill>
                <a:schemeClr val="bg1"/>
              </a:solidFill>
            </a:endParaRPr>
          </a:p>
        </p:txBody>
      </p:sp>
    </p:spTree>
    <p:extLst>
      <p:ext uri="{BB962C8B-B14F-4D97-AF65-F5344CB8AC3E}">
        <p14:creationId xmlns:p14="http://schemas.microsoft.com/office/powerpoint/2010/main" val="98572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 fire cross Abstract art black background. Fire cross on Abstract art black background, Burning red hot sparks rise stock photos">
            <a:extLst>
              <a:ext uri="{FF2B5EF4-FFF2-40B4-BE49-F238E27FC236}">
                <a16:creationId xmlns:a16="http://schemas.microsoft.com/office/drawing/2014/main" id="{3E8523F3-7E60-43BC-BDD5-68DF44C8FB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6" y="65547"/>
            <a:ext cx="5861538" cy="6682254"/>
          </a:xfrm>
          <a:prstGeom prst="rect">
            <a:avLst/>
          </a:prstGeom>
          <a:noFill/>
          <a:ln>
            <a:noFill/>
          </a:ln>
        </p:spPr>
      </p:pic>
      <p:pic>
        <p:nvPicPr>
          <p:cNvPr id="3" name="Picture 2" descr="On fire cross Abstract art black background. Fire cross on Abstract art black background, Burning red hot sparks rise stock photos">
            <a:extLst>
              <a:ext uri="{FF2B5EF4-FFF2-40B4-BE49-F238E27FC236}">
                <a16:creationId xmlns:a16="http://schemas.microsoft.com/office/drawing/2014/main" id="{E666FFCD-F949-49B9-AA82-A1E7B7B9C1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944" y="65548"/>
            <a:ext cx="6175717" cy="6682253"/>
          </a:xfrm>
          <a:prstGeom prst="rect">
            <a:avLst/>
          </a:prstGeom>
          <a:noFill/>
          <a:ln>
            <a:noFill/>
          </a:ln>
        </p:spPr>
      </p:pic>
      <p:sp>
        <p:nvSpPr>
          <p:cNvPr id="5" name="TextBox 4">
            <a:extLst>
              <a:ext uri="{FF2B5EF4-FFF2-40B4-BE49-F238E27FC236}">
                <a16:creationId xmlns:a16="http://schemas.microsoft.com/office/drawing/2014/main" id="{5584DDAA-591A-44A2-B62C-ABAD4BBD7C9B}"/>
              </a:ext>
            </a:extLst>
          </p:cNvPr>
          <p:cNvSpPr txBox="1"/>
          <p:nvPr/>
        </p:nvSpPr>
        <p:spPr>
          <a:xfrm>
            <a:off x="239151" y="2583765"/>
            <a:ext cx="2349303" cy="3693319"/>
          </a:xfrm>
          <a:prstGeom prst="rect">
            <a:avLst/>
          </a:prstGeom>
          <a:noFill/>
        </p:spPr>
        <p:txBody>
          <a:bodyPr wrap="square">
            <a:spAutoFit/>
          </a:bodyPr>
          <a:lstStyle/>
          <a:p>
            <a:r>
              <a:rPr lang="en-US" sz="2600" dirty="0">
                <a:solidFill>
                  <a:schemeClr val="bg1"/>
                </a:solidFill>
                <a:effectLst/>
                <a:latin typeface="Times New Roman" panose="02020603050405020304" pitchFamily="18" charset="0"/>
                <a:ea typeface="Calibri" panose="020F0502020204030204" pitchFamily="34" charset="0"/>
              </a:rPr>
              <a:t>For thou wilt not leave my soul in hell; neither wilt thou suffer thine Holy One to see corruption (Psalms 16:10).</a:t>
            </a:r>
            <a:endParaRPr lang="en-US" sz="2600" dirty="0">
              <a:solidFill>
                <a:schemeClr val="bg1"/>
              </a:solidFill>
            </a:endParaRPr>
          </a:p>
        </p:txBody>
      </p:sp>
      <p:sp>
        <p:nvSpPr>
          <p:cNvPr id="7" name="TextBox 6">
            <a:extLst>
              <a:ext uri="{FF2B5EF4-FFF2-40B4-BE49-F238E27FC236}">
                <a16:creationId xmlns:a16="http://schemas.microsoft.com/office/drawing/2014/main" id="{3F4BD8B1-4CF4-47A2-BD12-61699472F5D1}"/>
              </a:ext>
            </a:extLst>
          </p:cNvPr>
          <p:cNvSpPr txBox="1"/>
          <p:nvPr/>
        </p:nvSpPr>
        <p:spPr>
          <a:xfrm>
            <a:off x="6030351" y="2621280"/>
            <a:ext cx="2527495" cy="2893100"/>
          </a:xfrm>
          <a:prstGeom prst="rect">
            <a:avLst/>
          </a:prstGeom>
          <a:noFill/>
        </p:spPr>
        <p:txBody>
          <a:bodyPr wrap="square">
            <a:spAutoFit/>
          </a:bodyPr>
          <a:lstStyle/>
          <a:p>
            <a:pPr marL="0" marR="0">
              <a:spcBef>
                <a:spcPts val="0"/>
              </a:spcBef>
              <a:spcAft>
                <a:spcPts val="0"/>
              </a:spcAft>
            </a:pP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 that he was buried, and that he rose again the third day according to the scriptures (1 Cor. 15:4).</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548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 fire cross Abstract art black background. Fire cross on Abstract art black background, Burning red hot sparks rise stock photos">
            <a:extLst>
              <a:ext uri="{FF2B5EF4-FFF2-40B4-BE49-F238E27FC236}">
                <a16:creationId xmlns:a16="http://schemas.microsoft.com/office/drawing/2014/main" id="{503DA931-A09F-4ECB-840C-B7F8C5711C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6" y="65547"/>
            <a:ext cx="5861538" cy="6682254"/>
          </a:xfrm>
          <a:prstGeom prst="rect">
            <a:avLst/>
          </a:prstGeom>
          <a:noFill/>
          <a:ln>
            <a:noFill/>
          </a:ln>
        </p:spPr>
      </p:pic>
      <p:pic>
        <p:nvPicPr>
          <p:cNvPr id="3" name="Picture 2" descr="On fire cross Abstract art black background. Fire cross on Abstract art black background, Burning red hot sparks rise stock photos">
            <a:extLst>
              <a:ext uri="{FF2B5EF4-FFF2-40B4-BE49-F238E27FC236}">
                <a16:creationId xmlns:a16="http://schemas.microsoft.com/office/drawing/2014/main" id="{5775708B-326E-43AA-9A68-E2D70B5518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944" y="65548"/>
            <a:ext cx="6175717" cy="6682253"/>
          </a:xfrm>
          <a:prstGeom prst="rect">
            <a:avLst/>
          </a:prstGeom>
          <a:noFill/>
          <a:ln>
            <a:noFill/>
          </a:ln>
        </p:spPr>
      </p:pic>
      <p:sp>
        <p:nvSpPr>
          <p:cNvPr id="5" name="TextBox 4">
            <a:extLst>
              <a:ext uri="{FF2B5EF4-FFF2-40B4-BE49-F238E27FC236}">
                <a16:creationId xmlns:a16="http://schemas.microsoft.com/office/drawing/2014/main" id="{E2EC1730-02A0-4D78-BE2F-45B84180964F}"/>
              </a:ext>
            </a:extLst>
          </p:cNvPr>
          <p:cNvSpPr txBox="1"/>
          <p:nvPr/>
        </p:nvSpPr>
        <p:spPr>
          <a:xfrm>
            <a:off x="248530" y="2700997"/>
            <a:ext cx="2278966" cy="3539430"/>
          </a:xfrm>
          <a:prstGeom prst="rect">
            <a:avLst/>
          </a:prstGeom>
          <a:noFill/>
        </p:spPr>
        <p:txBody>
          <a:bodyPr wrap="square">
            <a:spAutoFit/>
          </a:bodyPr>
          <a:lstStyle/>
          <a:p>
            <a:r>
              <a:rPr lang="en-US" sz="3200" b="0" i="0" dirty="0">
                <a:solidFill>
                  <a:schemeClr val="bg1"/>
                </a:solidFill>
                <a:effectLst/>
                <a:latin typeface="Times New Roman" panose="02020603050405020304" pitchFamily="18" charset="0"/>
                <a:cs typeface="Times New Roman" panose="02020603050405020304" pitchFamily="18" charset="0"/>
              </a:rPr>
              <a:t>For all have sinned, and come short of the glory of</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a:solidFill>
                  <a:schemeClr val="bg1"/>
                </a:solidFill>
                <a:effectLst/>
                <a:latin typeface="Times New Roman" panose="02020603050405020304" pitchFamily="18" charset="0"/>
                <a:cs typeface="Times New Roman" panose="02020603050405020304" pitchFamily="18" charset="0"/>
              </a:rPr>
              <a:t>God (Romans 3:23)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B6DA8F1-4F20-4D99-9D73-A9C3FC3370E9}"/>
              </a:ext>
            </a:extLst>
          </p:cNvPr>
          <p:cNvSpPr txBox="1"/>
          <p:nvPr/>
        </p:nvSpPr>
        <p:spPr>
          <a:xfrm>
            <a:off x="6039729" y="2602523"/>
            <a:ext cx="2349305" cy="3785652"/>
          </a:xfrm>
          <a:prstGeom prst="rect">
            <a:avLst/>
          </a:prstGeom>
          <a:noFill/>
        </p:spPr>
        <p:txBody>
          <a:bodyPr wrap="square">
            <a:spAutoFit/>
          </a:bodyPr>
          <a:lstStyle/>
          <a:p>
            <a:r>
              <a:rPr lang="en-US" sz="2400" b="0" i="0" dirty="0">
                <a:solidFill>
                  <a:schemeClr val="bg1"/>
                </a:solidFill>
                <a:effectLst/>
                <a:latin typeface="Times New Roman" panose="02020603050405020304" pitchFamily="18" charset="0"/>
                <a:cs typeface="Times New Roman" panose="02020603050405020304" pitchFamily="18" charset="0"/>
              </a:rPr>
              <a:t>For God so loved the world, that he gave his only begotten Son, that whosoever believeth in him should not perish, but have everlasting life (John 3:16).</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BC4A0E0-1DC8-479D-980B-AB9964173B1D}"/>
              </a:ext>
            </a:extLst>
          </p:cNvPr>
          <p:cNvSpPr txBox="1"/>
          <p:nvPr/>
        </p:nvSpPr>
        <p:spPr>
          <a:xfrm>
            <a:off x="9415975" y="2602523"/>
            <a:ext cx="2602522" cy="2677656"/>
          </a:xfrm>
          <a:prstGeom prst="rect">
            <a:avLst/>
          </a:prstGeom>
          <a:noFill/>
        </p:spPr>
        <p:txBody>
          <a:bodyPr wrap="square">
            <a:spAutoFit/>
          </a:bodyPr>
          <a:lstStyle/>
          <a:p>
            <a:pPr marL="0" marR="0">
              <a:spcBef>
                <a:spcPts val="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God sent not his Son into the world to condemn the world; but that the world through him might be saved (John3:17).</a:t>
            </a:r>
          </a:p>
        </p:txBody>
      </p:sp>
    </p:spTree>
    <p:extLst>
      <p:ext uri="{BB962C8B-B14F-4D97-AF65-F5344CB8AC3E}">
        <p14:creationId xmlns:p14="http://schemas.microsoft.com/office/powerpoint/2010/main" val="202399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2A6E54-E842-402E-B5B0-C275A911B5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06" y="87742"/>
            <a:ext cx="12046633" cy="6716332"/>
          </a:xfrm>
          <a:prstGeom prst="rect">
            <a:avLst/>
          </a:prstGeom>
          <a:noFill/>
          <a:ln>
            <a:noFill/>
          </a:ln>
        </p:spPr>
      </p:pic>
    </p:spTree>
    <p:extLst>
      <p:ext uri="{BB962C8B-B14F-4D97-AF65-F5344CB8AC3E}">
        <p14:creationId xmlns:p14="http://schemas.microsoft.com/office/powerpoint/2010/main" val="263346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1EE6B5-4FA2-4E6B-81BE-DA9FBDB99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34" y="147864"/>
            <a:ext cx="11887200" cy="6567114"/>
          </a:xfrm>
          <a:prstGeom prst="rect">
            <a:avLst/>
          </a:prstGeom>
        </p:spPr>
      </p:pic>
      <p:sp>
        <p:nvSpPr>
          <p:cNvPr id="4" name="TextBox 3">
            <a:extLst>
              <a:ext uri="{FF2B5EF4-FFF2-40B4-BE49-F238E27FC236}">
                <a16:creationId xmlns:a16="http://schemas.microsoft.com/office/drawing/2014/main" id="{732DDAA0-0790-4255-8610-BB73CC2A5796}"/>
              </a:ext>
            </a:extLst>
          </p:cNvPr>
          <p:cNvSpPr txBox="1"/>
          <p:nvPr/>
        </p:nvSpPr>
        <p:spPr>
          <a:xfrm>
            <a:off x="6996332" y="905023"/>
            <a:ext cx="4492283" cy="46166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https://youtu.be/H3EmIInI_Zo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54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s join our ideas. The union of different ideas can make the world greener royalty free stock photo">
            <a:extLst>
              <a:ext uri="{FF2B5EF4-FFF2-40B4-BE49-F238E27FC236}">
                <a16:creationId xmlns:a16="http://schemas.microsoft.com/office/drawing/2014/main" id="{E0436A59-0B87-40EE-B78A-35EB8B28C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418" y="87949"/>
            <a:ext cx="6096000" cy="6702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85685C-3536-4B9C-A574-3CC054F2A5B3}"/>
              </a:ext>
            </a:extLst>
          </p:cNvPr>
          <p:cNvSpPr txBox="1"/>
          <p:nvPr/>
        </p:nvSpPr>
        <p:spPr>
          <a:xfrm>
            <a:off x="7587176" y="3165231"/>
            <a:ext cx="4084320" cy="646331"/>
          </a:xfrm>
          <a:prstGeom prst="rect">
            <a:avLst/>
          </a:prstGeom>
          <a:noFill/>
        </p:spPr>
        <p:txBody>
          <a:bodyPr wrap="square">
            <a:spAutoFit/>
          </a:bodyPr>
          <a:lstStyle/>
          <a:p>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COMMENTS</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403503A-B7E2-4D6B-BE2F-F378A4D89B78}"/>
              </a:ext>
            </a:extLst>
          </p:cNvPr>
          <p:cNvSpPr txBox="1"/>
          <p:nvPr/>
        </p:nvSpPr>
        <p:spPr>
          <a:xfrm>
            <a:off x="980050" y="2776025"/>
            <a:ext cx="5228492" cy="1107996"/>
          </a:xfrm>
          <a:prstGeom prst="rect">
            <a:avLst/>
          </a:prstGeom>
          <a:noFill/>
        </p:spPr>
        <p:txBody>
          <a:bodyPr wrap="square">
            <a:spAutoFit/>
          </a:bodyPr>
          <a:lstStyle/>
          <a:p>
            <a:r>
              <a:rPr lang="en-US" sz="6600" b="1" dirty="0">
                <a:solidFill>
                  <a:schemeClr val="bg1"/>
                </a:solidFill>
                <a:effectLst/>
                <a:latin typeface="Times New Roman" panose="02020603050405020304" pitchFamily="18" charset="0"/>
                <a:ea typeface="Calibri" panose="020F0502020204030204" pitchFamily="34" charset="0"/>
              </a:rPr>
              <a:t>QUESTIONS</a:t>
            </a:r>
            <a:endParaRPr lang="en-US" sz="6600" dirty="0">
              <a:solidFill>
                <a:schemeClr val="bg1"/>
              </a:solidFill>
            </a:endParaRPr>
          </a:p>
        </p:txBody>
      </p:sp>
      <p:pic>
        <p:nvPicPr>
          <p:cNvPr id="9" name="Picture 8" descr="White question marks on a dark background.">
            <a:extLst>
              <a:ext uri="{FF2B5EF4-FFF2-40B4-BE49-F238E27FC236}">
                <a16:creationId xmlns:a16="http://schemas.microsoft.com/office/drawing/2014/main" id="{ED2CBC65-9B63-4200-BB05-B606A95BD6B7}"/>
              </a:ext>
            </a:extLst>
          </p:cNvPr>
          <p:cNvPicPr>
            <a:picLocks noChangeAspect="1"/>
          </p:cNvPicPr>
          <p:nvPr/>
        </p:nvPicPr>
        <p:blipFill rotWithShape="1">
          <a:blip r:embed="rId3">
            <a:extLst>
              <a:ext uri="{28A0092B-C50C-407E-A947-70E740481C1C}">
                <a14:useLocalDpi xmlns:a14="http://schemas.microsoft.com/office/drawing/2010/main" val="0"/>
              </a:ext>
            </a:extLst>
          </a:blip>
          <a:srcRect l="79389" b="7407"/>
          <a:stretch/>
        </p:blipFill>
        <p:spPr bwMode="auto">
          <a:xfrm>
            <a:off x="140677" y="87950"/>
            <a:ext cx="5903742" cy="6702055"/>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EB301B0-A449-4DC4-B619-3E5E47FC3C66}"/>
              </a:ext>
            </a:extLst>
          </p:cNvPr>
          <p:cNvSpPr txBox="1"/>
          <p:nvPr/>
        </p:nvSpPr>
        <p:spPr>
          <a:xfrm>
            <a:off x="1219201" y="2513427"/>
            <a:ext cx="4028048" cy="707886"/>
          </a:xfrm>
          <a:prstGeom prst="rect">
            <a:avLst/>
          </a:prstGeom>
          <a:noFill/>
        </p:spPr>
        <p:txBody>
          <a:bodyPr wrap="square">
            <a:spAutoFit/>
          </a:bodyPr>
          <a:lstStyle/>
          <a:p>
            <a:pPr marL="0" marR="0">
              <a:spcBef>
                <a:spcPts val="0"/>
              </a:spcBef>
              <a:spcAft>
                <a:spcPts val="0"/>
              </a:spcAft>
            </a:pP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QUESTIONS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69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83DF22-2880-4F19-82C1-325A2021436C}"/>
              </a:ext>
            </a:extLst>
          </p:cNvPr>
          <p:cNvGrpSpPr/>
          <p:nvPr/>
        </p:nvGrpSpPr>
        <p:grpSpPr>
          <a:xfrm>
            <a:off x="1410436" y="347005"/>
            <a:ext cx="8554178" cy="2247634"/>
            <a:chOff x="231690" y="-6266"/>
            <a:chExt cx="5279357" cy="1795779"/>
          </a:xfrm>
        </p:grpSpPr>
        <p:pic>
          <p:nvPicPr>
            <p:cNvPr id="3" name="Picture 2">
              <a:extLst>
                <a:ext uri="{FF2B5EF4-FFF2-40B4-BE49-F238E27FC236}">
                  <a16:creationId xmlns:a16="http://schemas.microsoft.com/office/drawing/2014/main" id="{C290B235-1E3B-48D7-A021-AF04B52639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90" y="-6266"/>
              <a:ext cx="1430285" cy="1795779"/>
            </a:xfrm>
            <a:prstGeom prst="rect">
              <a:avLst/>
            </a:prstGeom>
            <a:noFill/>
            <a:ln>
              <a:noFill/>
            </a:ln>
          </p:spPr>
        </p:pic>
        <p:sp>
          <p:nvSpPr>
            <p:cNvPr id="4" name="Text Box 2">
              <a:extLst>
                <a:ext uri="{FF2B5EF4-FFF2-40B4-BE49-F238E27FC236}">
                  <a16:creationId xmlns:a16="http://schemas.microsoft.com/office/drawing/2014/main" id="{AEF2AA34-8715-4A27-B485-0926D3887C6A}"/>
                </a:ext>
              </a:extLst>
            </p:cNvPr>
            <p:cNvSpPr txBox="1">
              <a:spLocks noChangeArrowheads="1"/>
            </p:cNvSpPr>
            <p:nvPr/>
          </p:nvSpPr>
          <p:spPr bwMode="auto">
            <a:xfrm>
              <a:off x="1661975" y="-6266"/>
              <a:ext cx="3849072" cy="17957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solidFill>
                    <a:srgbClr val="FF0000"/>
                  </a:solidFill>
                  <a:effectLst/>
                  <a:latin typeface="Bradley Hand ITC" panose="03070402050302030203" pitchFamily="66"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85750" marR="0">
                <a:spcBef>
                  <a:spcPts val="0"/>
                </a:spcBef>
                <a:spcAft>
                  <a:spcPts val="0"/>
                </a:spcAft>
              </a:pPr>
              <a:r>
                <a:rPr lang="en-US" sz="2000" b="1" u="sng" dirty="0">
                  <a:solidFill>
                    <a:srgbClr val="FF0000"/>
                  </a:solidFill>
                  <a:effectLst/>
                  <a:latin typeface="Times New Roman" panose="02020603050405020304" pitchFamily="18" charset="0"/>
                  <a:ea typeface="Times New Roman" panose="02020603050405020304" pitchFamily="18" charset="0"/>
                </a:rPr>
                <a:t>BEWHOLE UNIVERSITY-2021</a:t>
              </a:r>
              <a:endParaRPr lang="en-US" sz="2000" dirty="0">
                <a:effectLst/>
                <a:latin typeface="Times New Roman" panose="02020603050405020304" pitchFamily="18" charset="0"/>
                <a:ea typeface="Times New Roman" panose="02020603050405020304" pitchFamily="18" charset="0"/>
              </a:endParaRPr>
            </a:p>
            <a:p>
              <a:pPr marL="28575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Dates:</a:t>
              </a:r>
              <a:r>
                <a:rPr lang="en-US" sz="2000" dirty="0">
                  <a:solidFill>
                    <a:srgbClr val="FF0000"/>
                  </a:solidFill>
                  <a:effectLst/>
                  <a:latin typeface="Times New Roman" panose="02020603050405020304" pitchFamily="18" charset="0"/>
                  <a:ea typeface="Times New Roman" panose="02020603050405020304" pitchFamily="18" charset="0"/>
                </a:rPr>
                <a:t> February 13, 2022 @ 9:30am                   </a:t>
              </a:r>
              <a:r>
                <a:rPr lang="en-US" sz="2000" dirty="0">
                  <a:effectLst/>
                  <a:latin typeface="Times New Roman" panose="02020603050405020304" pitchFamily="18" charset="0"/>
                  <a:ea typeface="Times New Roman" panose="02020603050405020304" pitchFamily="18" charset="0"/>
                </a:rPr>
                <a:t>  </a:t>
              </a:r>
            </a:p>
            <a:p>
              <a:pPr marL="28575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Teacher, Prophetess Clark</a:t>
              </a:r>
            </a:p>
            <a:p>
              <a:pPr marL="285750" marR="0">
                <a:spcBef>
                  <a:spcPts val="0"/>
                </a:spcBef>
                <a:spcAft>
                  <a:spcPts val="0"/>
                </a:spcAft>
              </a:pPr>
              <a:r>
                <a:rPr lang="en-US" sz="2000" b="1" dirty="0">
                  <a:solidFill>
                    <a:schemeClr val="bg1"/>
                  </a:solidFill>
                  <a:effectLst/>
                  <a:latin typeface="Bradley Hand ITC" panose="03070402050302030203" pitchFamily="66" charset="0"/>
                  <a:ea typeface="Times New Roman" panose="02020603050405020304" pitchFamily="18" charset="0"/>
                </a:rPr>
                <a:t>Email: </a:t>
              </a:r>
              <a:r>
                <a:rPr lang="en-US" sz="2000" b="1" u="sng" dirty="0">
                  <a:solidFill>
                    <a:srgbClr val="0000FF"/>
                  </a:solidFill>
                  <a:latin typeface="Bradley Hand ITC" panose="03070402050302030203" pitchFamily="66" charset="0"/>
                  <a:ea typeface="Times New Roman" panose="02020603050405020304" pitchFamily="18" charset="0"/>
                  <a:hlinkClick r:id="rId3"/>
                </a:rPr>
                <a:t>bwccuniversity@gmail.com</a:t>
              </a:r>
              <a:r>
                <a:rPr lang="en-US" sz="2000" b="1" dirty="0">
                  <a:effectLst/>
                  <a:latin typeface="Bradley Hand ITC" panose="03070402050302030203" pitchFamily="66"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rPr>
                <a:t>    “</a:t>
              </a:r>
              <a:r>
                <a:rPr lang="en-US" sz="2000" b="1" i="1" dirty="0">
                  <a:solidFill>
                    <a:schemeClr val="bg1"/>
                  </a:solidFill>
                  <a:effectLst/>
                  <a:latin typeface="Times New Roman" panose="02020603050405020304" pitchFamily="18" charset="0"/>
                  <a:ea typeface="Times New Roman" panose="02020603050405020304" pitchFamily="18" charset="0"/>
                </a:rPr>
                <a:t>Where becoming and being whole is our passion</a:t>
              </a:r>
              <a:r>
                <a:rPr lang="en-US" sz="2000" b="1"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 </a:t>
              </a:r>
            </a:p>
          </p:txBody>
        </p:sp>
      </p:grpSp>
      <p:sp>
        <p:nvSpPr>
          <p:cNvPr id="6" name="TextBox 5">
            <a:extLst>
              <a:ext uri="{FF2B5EF4-FFF2-40B4-BE49-F238E27FC236}">
                <a16:creationId xmlns:a16="http://schemas.microsoft.com/office/drawing/2014/main" id="{331F5C52-2927-4525-A047-15D238F82FCF}"/>
              </a:ext>
            </a:extLst>
          </p:cNvPr>
          <p:cNvSpPr txBox="1"/>
          <p:nvPr/>
        </p:nvSpPr>
        <p:spPr>
          <a:xfrm>
            <a:off x="2677552" y="3043536"/>
            <a:ext cx="6096000" cy="1877437"/>
          </a:xfrm>
          <a:prstGeom prst="rect">
            <a:avLst/>
          </a:prstGeom>
          <a:noFill/>
        </p:spPr>
        <p:txBody>
          <a:bodyPr wrap="square">
            <a:spAutoFit/>
          </a:bodyPr>
          <a:lstStyle/>
          <a:p>
            <a:pPr algn="ct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Class sign out is,</a:t>
            </a:r>
          </a:p>
          <a:p>
            <a:pPr algn="ctr"/>
            <a:r>
              <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Christ  </a:t>
            </a:r>
          </a:p>
        </p:txBody>
      </p:sp>
    </p:spTree>
    <p:extLst>
      <p:ext uri="{BB962C8B-B14F-4D97-AF65-F5344CB8AC3E}">
        <p14:creationId xmlns:p14="http://schemas.microsoft.com/office/powerpoint/2010/main" val="18253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5257A-B42A-4F17-9238-E12BA88982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3" t="2444" r="1092" b="2506"/>
          <a:stretch/>
        </p:blipFill>
        <p:spPr bwMode="auto">
          <a:xfrm>
            <a:off x="56271" y="75028"/>
            <a:ext cx="12074769" cy="6719667"/>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8494161-4B28-4098-B99E-87BF0459753E}"/>
              </a:ext>
            </a:extLst>
          </p:cNvPr>
          <p:cNvSpPr txBox="1"/>
          <p:nvPr/>
        </p:nvSpPr>
        <p:spPr>
          <a:xfrm>
            <a:off x="3732628" y="628358"/>
            <a:ext cx="5421922" cy="584775"/>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https://youtu.be/jbeFQtaybB8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22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AB0169-F995-421E-A5A6-527C430CCFD9}"/>
              </a:ext>
            </a:extLst>
          </p:cNvPr>
          <p:cNvPicPr>
            <a:picLocks noChangeAspect="1"/>
          </p:cNvPicPr>
          <p:nvPr/>
        </p:nvPicPr>
        <p:blipFill rotWithShape="1">
          <a:blip r:embed="rId2">
            <a:extLst>
              <a:ext uri="{28A0092B-C50C-407E-A947-70E740481C1C}">
                <a14:useLocalDpi xmlns:a14="http://schemas.microsoft.com/office/drawing/2010/main" val="0"/>
              </a:ext>
            </a:extLst>
          </a:blip>
          <a:srcRect l="971" r="939"/>
          <a:stretch/>
        </p:blipFill>
        <p:spPr bwMode="auto">
          <a:xfrm>
            <a:off x="112542" y="89095"/>
            <a:ext cx="11990363" cy="66774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19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ly cross. Close up of holy cross stock photography">
            <a:extLst>
              <a:ext uri="{FF2B5EF4-FFF2-40B4-BE49-F238E27FC236}">
                <a16:creationId xmlns:a16="http://schemas.microsoft.com/office/drawing/2014/main" id="{84404406-1F2A-4D4E-B32B-51E9D4ED0A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230"/>
          <a:stretch/>
        </p:blipFill>
        <p:spPr bwMode="auto">
          <a:xfrm>
            <a:off x="98474" y="93785"/>
            <a:ext cx="11976295" cy="664464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20E320A-83B4-4D42-93D2-A3CECCA78199}"/>
              </a:ext>
            </a:extLst>
          </p:cNvPr>
          <p:cNvSpPr txBox="1"/>
          <p:nvPr/>
        </p:nvSpPr>
        <p:spPr>
          <a:xfrm>
            <a:off x="206326" y="482990"/>
            <a:ext cx="9242474" cy="5355312"/>
          </a:xfrm>
          <a:prstGeom prst="rect">
            <a:avLst/>
          </a:prstGeom>
          <a:noFill/>
        </p:spPr>
        <p:txBody>
          <a:bodyPr wrap="square">
            <a:spAutoFit/>
          </a:bodyPr>
          <a:lstStyle/>
          <a:p>
            <a:pPr marL="0" marR="0">
              <a:spcBef>
                <a:spcPts val="0"/>
              </a:spcBef>
              <a:spcAft>
                <a:spcPts val="0"/>
              </a:spcAft>
              <a:tabLst>
                <a:tab pos="57150" algn="l"/>
              </a:tabLst>
            </a:pP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57150" algn="l"/>
              </a:tabLst>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hen departed Barnabas to Tarsus, for to seek Saul:</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And when he had found him, he brought him to Antioch. And it came to pass, that a whole year they assembled themselves with the church, and taught much </a:t>
            </a:r>
          </a:p>
          <a:p>
            <a:pPr marL="0" marR="0">
              <a:spcBef>
                <a:spcPts val="0"/>
              </a:spcBef>
              <a:spcAft>
                <a:spcPts val="0"/>
              </a:spcAft>
              <a:tabLst>
                <a:tab pos="57150" algn="l"/>
              </a:tabLst>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people. And the disciples were called </a:t>
            </a:r>
          </a:p>
          <a:p>
            <a:pPr marL="0" marR="0">
              <a:spcBef>
                <a:spcPts val="0"/>
              </a:spcBef>
              <a:spcAft>
                <a:spcPts val="0"/>
              </a:spcAft>
              <a:tabLst>
                <a:tab pos="57150" algn="l"/>
              </a:tabLst>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Christians (Christ like) first in Antioch </a:t>
            </a:r>
          </a:p>
          <a:p>
            <a:pPr marL="0" marR="0">
              <a:spcBef>
                <a:spcPts val="0"/>
              </a:spcBef>
              <a:spcAft>
                <a:spcPts val="0"/>
              </a:spcAft>
              <a:tabLst>
                <a:tab pos="57150" algn="l"/>
              </a:tabLst>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(Acts 11:25-26).</a:t>
            </a:r>
            <a:r>
              <a:rPr lang="en-US" sz="3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31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B7341-644A-4C41-B54C-02774837FD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4" t="17731" r="3294" b="11026"/>
          <a:stretch/>
        </p:blipFill>
        <p:spPr>
          <a:xfrm>
            <a:off x="67994" y="65650"/>
            <a:ext cx="12056011" cy="6730218"/>
          </a:xfrm>
          <a:prstGeom prst="rect">
            <a:avLst/>
          </a:prstGeom>
        </p:spPr>
      </p:pic>
      <p:sp>
        <p:nvSpPr>
          <p:cNvPr id="6" name="TextBox 5">
            <a:extLst>
              <a:ext uri="{FF2B5EF4-FFF2-40B4-BE49-F238E27FC236}">
                <a16:creationId xmlns:a16="http://schemas.microsoft.com/office/drawing/2014/main" id="{0D3514BA-F72A-4BEF-B0D0-0155D35E21C4}"/>
              </a:ext>
            </a:extLst>
          </p:cNvPr>
          <p:cNvSpPr txBox="1"/>
          <p:nvPr/>
        </p:nvSpPr>
        <p:spPr>
          <a:xfrm>
            <a:off x="1055077" y="4154658"/>
            <a:ext cx="9631681" cy="523220"/>
          </a:xfrm>
          <a:prstGeom prst="rect">
            <a:avLst/>
          </a:prstGeom>
          <a:noFill/>
        </p:spPr>
        <p:txBody>
          <a:bodyPr wrap="square">
            <a:spAutoFit/>
          </a:bodyPr>
          <a:lstStyle/>
          <a:p>
            <a:pPr marL="0" marR="0" algn="ctr">
              <a:spcBef>
                <a:spcPts val="0"/>
              </a:spcBef>
              <a:spcAft>
                <a:spcPts val="0"/>
              </a:spcAft>
            </a:pPr>
            <a:r>
              <a:rPr lang="en-US"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https://youtu.be/Ut-UOhY0s8E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92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ly cross. Close up of holy cross stock photography">
            <a:extLst>
              <a:ext uri="{FF2B5EF4-FFF2-40B4-BE49-F238E27FC236}">
                <a16:creationId xmlns:a16="http://schemas.microsoft.com/office/drawing/2014/main" id="{F07C430A-D80D-4DC0-9C91-9EE7E651CA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230"/>
          <a:stretch/>
        </p:blipFill>
        <p:spPr bwMode="auto">
          <a:xfrm>
            <a:off x="46893" y="50409"/>
            <a:ext cx="12098214" cy="6757182"/>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1655074-335C-4F56-B7E8-33CDB8F9D0B3}"/>
              </a:ext>
            </a:extLst>
          </p:cNvPr>
          <p:cNvSpPr txBox="1"/>
          <p:nvPr/>
        </p:nvSpPr>
        <p:spPr>
          <a:xfrm>
            <a:off x="276665" y="339969"/>
            <a:ext cx="10011507" cy="4401205"/>
          </a:xfrm>
          <a:prstGeom prst="rect">
            <a:avLst/>
          </a:prstGeom>
          <a:noFill/>
        </p:spPr>
        <p:txBody>
          <a:bodyPr wrap="square">
            <a:sp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5 TRUTHS EVERY CHRISTIAN BELIEVES</a:t>
            </a:r>
          </a:p>
          <a:p>
            <a:pPr marL="0" marR="0">
              <a:spcBef>
                <a:spcPts val="0"/>
              </a:spcBef>
              <a:spcAft>
                <a:spcPts val="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THE BIBLE IS GOD’S WORD </a:t>
            </a:r>
          </a:p>
          <a:p>
            <a:pPr marL="285750" marR="0" indent="-28575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GOD IS THREE IN ONE </a:t>
            </a:r>
          </a:p>
          <a:p>
            <a:pPr marL="285750" marR="0" indent="-28575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JESUS IS FULLY GOD</a:t>
            </a:r>
          </a:p>
          <a:p>
            <a:pPr marL="285750" marR="0" indent="-28575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WE ARE SAVED BY FAITH </a:t>
            </a:r>
          </a:p>
          <a:p>
            <a:pPr marL="285750" marR="0" indent="-28575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THERE’S LIFE AFTER DEATH:</a:t>
            </a:r>
          </a:p>
        </p:txBody>
      </p:sp>
    </p:spTree>
    <p:extLst>
      <p:ext uri="{BB962C8B-B14F-4D97-AF65-F5344CB8AC3E}">
        <p14:creationId xmlns:p14="http://schemas.microsoft.com/office/powerpoint/2010/main" val="200465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cross. Glowing black cross with copyspace royalty free stock photo">
            <a:extLst>
              <a:ext uri="{FF2B5EF4-FFF2-40B4-BE49-F238E27FC236}">
                <a16:creationId xmlns:a16="http://schemas.microsoft.com/office/drawing/2014/main" id="{C3DCFDED-F3F1-405E-A37E-31180F2FD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98" r="10710"/>
          <a:stretch/>
        </p:blipFill>
        <p:spPr bwMode="auto">
          <a:xfrm>
            <a:off x="82062" y="69423"/>
            <a:ext cx="12027876" cy="6719153"/>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D207B6C-CFA2-41B2-A0F7-FC74A7631AB2}"/>
              </a:ext>
            </a:extLst>
          </p:cNvPr>
          <p:cNvSpPr txBox="1"/>
          <p:nvPr/>
        </p:nvSpPr>
        <p:spPr>
          <a:xfrm>
            <a:off x="1613095" y="192258"/>
            <a:ext cx="9303434" cy="707886"/>
          </a:xfrm>
          <a:prstGeom prst="rect">
            <a:avLst/>
          </a:prstGeom>
          <a:noFill/>
        </p:spPr>
        <p:txBody>
          <a:bodyPr wrap="square">
            <a:spAutoFit/>
          </a:bodyPr>
          <a:lstStyle/>
          <a:p>
            <a:pPr marR="0" algn="ctr">
              <a:spcBef>
                <a:spcPts val="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THE BIBLE IS GOD’S WORD </a:t>
            </a:r>
          </a:p>
        </p:txBody>
      </p:sp>
      <p:sp>
        <p:nvSpPr>
          <p:cNvPr id="6" name="TextBox 5">
            <a:extLst>
              <a:ext uri="{FF2B5EF4-FFF2-40B4-BE49-F238E27FC236}">
                <a16:creationId xmlns:a16="http://schemas.microsoft.com/office/drawing/2014/main" id="{4F9643E4-5B28-4C5C-A191-7366A9E651A6}"/>
              </a:ext>
            </a:extLst>
          </p:cNvPr>
          <p:cNvSpPr txBox="1"/>
          <p:nvPr/>
        </p:nvSpPr>
        <p:spPr>
          <a:xfrm>
            <a:off x="3929576" y="2822917"/>
            <a:ext cx="8084234" cy="2308324"/>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All scripture is given by inspiration of God, and is profitable for doctrine, for reproof, for correction, for instruction in righteousness (2 Timothy 3:16).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28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Path, Crossing, Direction, Junction">
            <a:extLst>
              <a:ext uri="{FF2B5EF4-FFF2-40B4-BE49-F238E27FC236}">
                <a16:creationId xmlns:a16="http://schemas.microsoft.com/office/drawing/2014/main" id="{CB43E547-9412-4217-BF02-0D86772502E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5453" r="49079">
                        <a14:backgroundMark x1="40588" y1="53235" x2="40588" y2="53235"/>
                        <a14:backgroundMark x1="42647" y1="55294" x2="42647" y2="55294"/>
                        <a14:backgroundMark x1="40000" y1="52941" x2="40000" y2="52941"/>
                        <a14:backgroundMark x1="43824" y1="56471" x2="43824" y2="56471"/>
                        <a14:backgroundMark x1="44412" y1="56765" x2="44412" y2="56765"/>
                        <a14:backgroundMark x1="47059" y1="59118" x2="47059" y2="59118"/>
                      </a14:backgroundRemoval>
                    </a14:imgEffect>
                  </a14:imgLayer>
                </a14:imgProps>
              </a:ext>
              <a:ext uri="{28A0092B-C50C-407E-A947-70E740481C1C}">
                <a14:useLocalDpi xmlns:a14="http://schemas.microsoft.com/office/drawing/2010/main" val="0"/>
              </a:ext>
            </a:extLst>
          </a:blip>
          <a:srcRect r="45468"/>
          <a:stretch/>
        </p:blipFill>
        <p:spPr bwMode="auto">
          <a:xfrm>
            <a:off x="362547" y="324221"/>
            <a:ext cx="3896370" cy="641450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BBACAA9-FF76-4F13-8645-2D2458CA2A81}"/>
              </a:ext>
            </a:extLst>
          </p:cNvPr>
          <p:cNvSpPr txBox="1"/>
          <p:nvPr/>
        </p:nvSpPr>
        <p:spPr>
          <a:xfrm>
            <a:off x="1162878" y="970552"/>
            <a:ext cx="1326874" cy="523220"/>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rPr>
              <a:t>Father </a:t>
            </a:r>
            <a:endParaRPr lang="en-US" sz="2800" b="1" dirty="0"/>
          </a:p>
        </p:txBody>
      </p:sp>
      <p:sp>
        <p:nvSpPr>
          <p:cNvPr id="7" name="TextBox 6">
            <a:extLst>
              <a:ext uri="{FF2B5EF4-FFF2-40B4-BE49-F238E27FC236}">
                <a16:creationId xmlns:a16="http://schemas.microsoft.com/office/drawing/2014/main" id="{5B6CFF93-2492-41C1-965F-314BB71AB707}"/>
              </a:ext>
            </a:extLst>
          </p:cNvPr>
          <p:cNvSpPr txBox="1"/>
          <p:nvPr/>
        </p:nvSpPr>
        <p:spPr>
          <a:xfrm>
            <a:off x="2792895" y="1574221"/>
            <a:ext cx="1197665" cy="523220"/>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rPr>
              <a:t>Jesus</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9" name="TextBox 8">
            <a:extLst>
              <a:ext uri="{FF2B5EF4-FFF2-40B4-BE49-F238E27FC236}">
                <a16:creationId xmlns:a16="http://schemas.microsoft.com/office/drawing/2014/main" id="{266AD1DE-0F4C-400E-BFC4-31348018FA6B}"/>
              </a:ext>
            </a:extLst>
          </p:cNvPr>
          <p:cNvSpPr txBox="1"/>
          <p:nvPr/>
        </p:nvSpPr>
        <p:spPr>
          <a:xfrm>
            <a:off x="979004" y="2258538"/>
            <a:ext cx="1813892" cy="461665"/>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Holy Spirit </a:t>
            </a:r>
            <a:endParaRPr lang="en-US" sz="2400" b="1" dirty="0"/>
          </a:p>
        </p:txBody>
      </p:sp>
      <p:sp>
        <p:nvSpPr>
          <p:cNvPr id="11" name="TextBox 10">
            <a:extLst>
              <a:ext uri="{FF2B5EF4-FFF2-40B4-BE49-F238E27FC236}">
                <a16:creationId xmlns:a16="http://schemas.microsoft.com/office/drawing/2014/main" id="{99527FEF-1A31-43BA-BFE3-C54031F20D4A}"/>
              </a:ext>
            </a:extLst>
          </p:cNvPr>
          <p:cNvSpPr txBox="1"/>
          <p:nvPr/>
        </p:nvSpPr>
        <p:spPr>
          <a:xfrm>
            <a:off x="208721" y="2986708"/>
            <a:ext cx="2335695" cy="2123658"/>
          </a:xfrm>
          <a:prstGeom prst="rect">
            <a:avLst/>
          </a:prstGeom>
          <a:noFill/>
        </p:spPr>
        <p:txBody>
          <a:bodyPr wrap="square">
            <a:spAutoFit/>
          </a:bodyPr>
          <a:lstStyle/>
          <a:p>
            <a:r>
              <a:rPr lang="en-US" sz="2200" dirty="0">
                <a:solidFill>
                  <a:schemeClr val="bg1"/>
                </a:solidFill>
                <a:effectLst/>
                <a:latin typeface="Times New Roman" panose="02020603050405020304" pitchFamily="18" charset="0"/>
                <a:ea typeface="Calibri" panose="020F0502020204030204" pitchFamily="34" charset="0"/>
              </a:rPr>
              <a:t>God as three in one is the essence and expression of three individuals expressed as one called the Trinity. </a:t>
            </a:r>
            <a:endParaRPr lang="en-US" sz="2200" dirty="0">
              <a:solidFill>
                <a:schemeClr val="bg1"/>
              </a:solidFill>
            </a:endParaRPr>
          </a:p>
        </p:txBody>
      </p:sp>
      <p:sp>
        <p:nvSpPr>
          <p:cNvPr id="13" name="TextBox 12">
            <a:extLst>
              <a:ext uri="{FF2B5EF4-FFF2-40B4-BE49-F238E27FC236}">
                <a16:creationId xmlns:a16="http://schemas.microsoft.com/office/drawing/2014/main" id="{966B4A29-EF42-49F1-A35C-FA7FBA4E48D6}"/>
              </a:ext>
            </a:extLst>
          </p:cNvPr>
          <p:cNvSpPr txBox="1"/>
          <p:nvPr/>
        </p:nvSpPr>
        <p:spPr>
          <a:xfrm>
            <a:off x="3240157" y="1615110"/>
            <a:ext cx="8743121" cy="769441"/>
          </a:xfrm>
          <a:prstGeom prst="rect">
            <a:avLst/>
          </a:prstGeom>
          <a:noFill/>
          <a:ln w="38100">
            <a:noFill/>
          </a:ln>
        </p:spPr>
        <p:txBody>
          <a:bodyPr wrap="square">
            <a:spAutoFit/>
          </a:bodyPr>
          <a:lstStyle/>
          <a:p>
            <a:r>
              <a:rPr lang="en-US" sz="2200" b="0" i="0" dirty="0">
                <a:solidFill>
                  <a:schemeClr val="bg1"/>
                </a:solidFill>
                <a:effectLst/>
                <a:latin typeface="Times New Roman" panose="02020603050405020304" pitchFamily="18" charset="0"/>
                <a:cs typeface="Times New Roman" panose="02020603050405020304" pitchFamily="18" charset="0"/>
              </a:rPr>
              <a:t>        saith to him, I am the way, the truth, and the life: no man comes to the Father, but by me (John 14:6).</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6271CFA-85B6-431B-8CFA-DE86D370EA11}"/>
              </a:ext>
            </a:extLst>
          </p:cNvPr>
          <p:cNvSpPr txBox="1"/>
          <p:nvPr/>
        </p:nvSpPr>
        <p:spPr>
          <a:xfrm>
            <a:off x="168965" y="119271"/>
            <a:ext cx="10356573" cy="769441"/>
          </a:xfrm>
          <a:prstGeom prst="rect">
            <a:avLst/>
          </a:prstGeom>
          <a:noFill/>
        </p:spPr>
        <p:txBody>
          <a:bodyPr wrap="square">
            <a:spAutoFit/>
          </a:bodyPr>
          <a:lstStyle/>
          <a:p>
            <a:pPr marL="0" marR="0">
              <a:spcBef>
                <a:spcPts val="0"/>
              </a:spcBef>
              <a:spcAft>
                <a:spcPts val="0"/>
              </a:spcAft>
              <a:tabLst>
                <a:tab pos="57150" algn="l"/>
              </a:tabLst>
            </a:pP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By definition Christianity could be defined as belief in:</a:t>
            </a:r>
          </a:p>
          <a:p>
            <a:pPr marL="342900" marR="0" lvl="0" indent="-342900">
              <a:spcBef>
                <a:spcPts val="0"/>
              </a:spcBef>
              <a:spcAft>
                <a:spcPts val="0"/>
              </a:spcAft>
              <a:buFont typeface="Symbol" panose="05050102010706020507" pitchFamily="18" charset="2"/>
              <a:buChar char=""/>
              <a:tabLst>
                <a:tab pos="57150" algn="l"/>
              </a:tabLst>
            </a:pPr>
            <a:r>
              <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Monotheism, belief in one God </a:t>
            </a:r>
          </a:p>
        </p:txBody>
      </p:sp>
      <p:sp>
        <p:nvSpPr>
          <p:cNvPr id="17" name="TextBox 16">
            <a:extLst>
              <a:ext uri="{FF2B5EF4-FFF2-40B4-BE49-F238E27FC236}">
                <a16:creationId xmlns:a16="http://schemas.microsoft.com/office/drawing/2014/main" id="{4392D873-759D-4B3C-A551-00812F08B90C}"/>
              </a:ext>
            </a:extLst>
          </p:cNvPr>
          <p:cNvSpPr txBox="1"/>
          <p:nvPr/>
        </p:nvSpPr>
        <p:spPr>
          <a:xfrm>
            <a:off x="2837622" y="2505889"/>
            <a:ext cx="9354377" cy="1323439"/>
          </a:xfrm>
          <a:prstGeom prst="rect">
            <a:avLst/>
          </a:prstGeom>
          <a:noFill/>
        </p:spPr>
        <p:txBody>
          <a:bodyPr wrap="square">
            <a:spAutoFit/>
          </a:bodyPr>
          <a:lstStyle/>
          <a:p>
            <a:pPr marR="0" lvl="0">
              <a:spcBef>
                <a:spcPts val="0"/>
              </a:spcBef>
              <a:spcAft>
                <a:spcPts val="0"/>
              </a:spcAft>
              <a:tabLst>
                <a:tab pos="57150" algn="l"/>
              </a:tabLs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Became human, was conceived by the Holy Ghost, born of the Virgin Mary, suffered, crucified, died, was buried, descended into hell, raised from the dead on the third day, ascended into heaven and is now seated on the right hand of God the Father and will one day return for his people. </a:t>
            </a:r>
          </a:p>
        </p:txBody>
      </p:sp>
      <p:sp>
        <p:nvSpPr>
          <p:cNvPr id="19" name="TextBox 18">
            <a:extLst>
              <a:ext uri="{FF2B5EF4-FFF2-40B4-BE49-F238E27FC236}">
                <a16:creationId xmlns:a16="http://schemas.microsoft.com/office/drawing/2014/main" id="{ED31438B-9FB1-4391-A2BE-4F664C77D778}"/>
              </a:ext>
            </a:extLst>
          </p:cNvPr>
          <p:cNvSpPr txBox="1"/>
          <p:nvPr/>
        </p:nvSpPr>
        <p:spPr>
          <a:xfrm>
            <a:off x="2837622" y="3950666"/>
            <a:ext cx="9228481" cy="2862322"/>
          </a:xfrm>
          <a:prstGeom prst="rect">
            <a:avLst/>
          </a:prstGeom>
          <a:noFill/>
        </p:spPr>
        <p:txBody>
          <a:bodyPr wrap="square">
            <a:spAutoFit/>
          </a:bodyPr>
          <a:lstStyle/>
          <a:p>
            <a:pPr marR="0" lvl="0">
              <a:spcBef>
                <a:spcPts val="0"/>
              </a:spcBef>
              <a:spcAft>
                <a:spcPts val="0"/>
              </a:spcAft>
              <a:tabLst>
                <a:tab pos="57150" algn="l"/>
              </a:tabLs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 being the substitute for us; dying in our place, for all sinners have fallen short of God’s glory.</a:t>
            </a:r>
          </a:p>
          <a:p>
            <a:pPr marR="0" lvl="0">
              <a:spcBef>
                <a:spcPts val="0"/>
              </a:spcBef>
              <a:spcAft>
                <a:spcPts val="0"/>
              </a:spcAft>
              <a:tabLst>
                <a:tab pos="57150" algn="l"/>
              </a:tabLst>
            </a:pP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57150" algn="l"/>
              </a:tabLs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Then we that believe his testimony have now been filled with his Holy Spirit are now his witnesses as we share the story of his gospel (the good news) that we can be forgiven, by a new and living way, which he has consecrated for us, through the veil, that is to say, his flesh; and having an high priest over the house of God; we have been set free and brought back into right standing with God being reconciled for all eternity (Hebrews 10:20-21).      </a:t>
            </a:r>
          </a:p>
        </p:txBody>
      </p:sp>
      <p:sp>
        <p:nvSpPr>
          <p:cNvPr id="21" name="TextBox 20">
            <a:extLst>
              <a:ext uri="{FF2B5EF4-FFF2-40B4-BE49-F238E27FC236}">
                <a16:creationId xmlns:a16="http://schemas.microsoft.com/office/drawing/2014/main" id="{30B05232-BA3C-433E-8254-2DAADA73EC74}"/>
              </a:ext>
            </a:extLst>
          </p:cNvPr>
          <p:cNvSpPr txBox="1"/>
          <p:nvPr/>
        </p:nvSpPr>
        <p:spPr>
          <a:xfrm>
            <a:off x="2872409" y="934277"/>
            <a:ext cx="6122503" cy="430887"/>
          </a:xfrm>
          <a:prstGeom prst="rect">
            <a:avLst/>
          </a:prstGeom>
          <a:noFill/>
        </p:spPr>
        <p:txBody>
          <a:bodyPr wrap="square">
            <a:spAutoFit/>
          </a:bodyPr>
          <a:lstStyle/>
          <a:p>
            <a:pPr>
              <a:tabLst>
                <a:tab pos="57150" algn="l"/>
              </a:tabLst>
            </a:pPr>
            <a:r>
              <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That this one God had a Son name Jesus the Christ.</a:t>
            </a:r>
          </a:p>
        </p:txBody>
      </p:sp>
    </p:spTree>
    <p:extLst>
      <p:ext uri="{BB962C8B-B14F-4D97-AF65-F5344CB8AC3E}">
        <p14:creationId xmlns:p14="http://schemas.microsoft.com/office/powerpoint/2010/main" val="263599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s join our ideas. The union of different ideas can make the world greener royalty free stock photo">
            <a:extLst>
              <a:ext uri="{FF2B5EF4-FFF2-40B4-BE49-F238E27FC236}">
                <a16:creationId xmlns:a16="http://schemas.microsoft.com/office/drawing/2014/main" id="{E0436A59-0B87-40EE-B78A-35EB8B28C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418" y="87949"/>
            <a:ext cx="6096000" cy="6702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85685C-3536-4B9C-A574-3CC054F2A5B3}"/>
              </a:ext>
            </a:extLst>
          </p:cNvPr>
          <p:cNvSpPr txBox="1"/>
          <p:nvPr/>
        </p:nvSpPr>
        <p:spPr>
          <a:xfrm>
            <a:off x="7587176" y="3165231"/>
            <a:ext cx="4084320" cy="646331"/>
          </a:xfrm>
          <a:prstGeom prst="rect">
            <a:avLst/>
          </a:prstGeom>
          <a:noFill/>
        </p:spPr>
        <p:txBody>
          <a:bodyPr wrap="square">
            <a:spAutoFit/>
          </a:bodyPr>
          <a:lstStyle/>
          <a:p>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COMMENTS</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403503A-B7E2-4D6B-BE2F-F378A4D89B78}"/>
              </a:ext>
            </a:extLst>
          </p:cNvPr>
          <p:cNvSpPr txBox="1"/>
          <p:nvPr/>
        </p:nvSpPr>
        <p:spPr>
          <a:xfrm>
            <a:off x="980050" y="2776025"/>
            <a:ext cx="5228492" cy="1107996"/>
          </a:xfrm>
          <a:prstGeom prst="rect">
            <a:avLst/>
          </a:prstGeom>
          <a:noFill/>
        </p:spPr>
        <p:txBody>
          <a:bodyPr wrap="square">
            <a:spAutoFit/>
          </a:bodyPr>
          <a:lstStyle/>
          <a:p>
            <a:r>
              <a:rPr lang="en-US" sz="6600" b="1" dirty="0">
                <a:solidFill>
                  <a:schemeClr val="bg1"/>
                </a:solidFill>
                <a:effectLst/>
                <a:latin typeface="Times New Roman" panose="02020603050405020304" pitchFamily="18" charset="0"/>
                <a:ea typeface="Calibri" panose="020F0502020204030204" pitchFamily="34" charset="0"/>
              </a:rPr>
              <a:t>QUESTIONS</a:t>
            </a:r>
            <a:endParaRPr lang="en-US" sz="6600" dirty="0">
              <a:solidFill>
                <a:schemeClr val="bg1"/>
              </a:solidFill>
            </a:endParaRPr>
          </a:p>
        </p:txBody>
      </p:sp>
      <p:pic>
        <p:nvPicPr>
          <p:cNvPr id="9" name="Picture 8" descr="White question marks on a dark background.">
            <a:extLst>
              <a:ext uri="{FF2B5EF4-FFF2-40B4-BE49-F238E27FC236}">
                <a16:creationId xmlns:a16="http://schemas.microsoft.com/office/drawing/2014/main" id="{ED2CBC65-9B63-4200-BB05-B606A95BD6B7}"/>
              </a:ext>
            </a:extLst>
          </p:cNvPr>
          <p:cNvPicPr>
            <a:picLocks noChangeAspect="1"/>
          </p:cNvPicPr>
          <p:nvPr/>
        </p:nvPicPr>
        <p:blipFill rotWithShape="1">
          <a:blip r:embed="rId3">
            <a:extLst>
              <a:ext uri="{28A0092B-C50C-407E-A947-70E740481C1C}">
                <a14:useLocalDpi xmlns:a14="http://schemas.microsoft.com/office/drawing/2010/main" val="0"/>
              </a:ext>
            </a:extLst>
          </a:blip>
          <a:srcRect l="79389" b="7407"/>
          <a:stretch/>
        </p:blipFill>
        <p:spPr bwMode="auto">
          <a:xfrm>
            <a:off x="140677" y="87950"/>
            <a:ext cx="5903742" cy="6702055"/>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EB301B0-A449-4DC4-B619-3E5E47FC3C66}"/>
              </a:ext>
            </a:extLst>
          </p:cNvPr>
          <p:cNvSpPr txBox="1"/>
          <p:nvPr/>
        </p:nvSpPr>
        <p:spPr>
          <a:xfrm>
            <a:off x="1219201" y="2513427"/>
            <a:ext cx="4028048" cy="707886"/>
          </a:xfrm>
          <a:prstGeom prst="rect">
            <a:avLst/>
          </a:prstGeom>
          <a:noFill/>
        </p:spPr>
        <p:txBody>
          <a:bodyPr wrap="square">
            <a:spAutoFit/>
          </a:bodyPr>
          <a:lstStyle/>
          <a:p>
            <a:pPr marL="0" marR="0">
              <a:spcBef>
                <a:spcPts val="0"/>
              </a:spcBef>
              <a:spcAft>
                <a:spcPts val="0"/>
              </a:spcAft>
            </a:pP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QUESTIONS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76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2887</TotalTime>
  <Words>761</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Bradley Hand ITC</vt:lpstr>
      <vt:lpstr>Calibri</vt:lpstr>
      <vt:lpstr>Calibri Light</vt:lpstr>
      <vt:lpstr>Symbol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Bendetta Clark</dc:creator>
  <cp:lastModifiedBy>Bendetta Clark</cp:lastModifiedBy>
  <cp:revision>6</cp:revision>
  <dcterms:created xsi:type="dcterms:W3CDTF">2022-01-29T22:41:06Z</dcterms:created>
  <dcterms:modified xsi:type="dcterms:W3CDTF">2022-02-10T02:24:01Z</dcterms:modified>
</cp:coreProperties>
</file>