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jWNA4/EK3RDo32M7wmVHn0NA+xX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4" y="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1619a49b30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1619a49b30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8" name="Google Shape;128;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1619a49b30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1619a49b30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1619a49b3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1619a49b3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 name="Google Shape;8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1"/>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1"/>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3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3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9" name="Google Shape;49;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
        <p:cNvGrpSpPr/>
        <p:nvPr/>
      </p:nvGrpSpPr>
      <p:grpSpPr>
        <a:xfrm>
          <a:off x="0" y="0"/>
          <a:ext cx="0" cy="0"/>
          <a:chOff x="0" y="0"/>
          <a:chExt cx="0" cy="0"/>
        </a:xfrm>
      </p:grpSpPr>
      <p:sp>
        <p:nvSpPr>
          <p:cNvPr id="14" name="Google Shape;14;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5"/>
        <p:cNvGrpSpPr/>
        <p:nvPr/>
      </p:nvGrpSpPr>
      <p:grpSpPr>
        <a:xfrm>
          <a:off x="0" y="0"/>
          <a:ext cx="0" cy="0"/>
          <a:chOff x="0" y="0"/>
          <a:chExt cx="0" cy="0"/>
        </a:xfrm>
      </p:grpSpPr>
      <p:sp>
        <p:nvSpPr>
          <p:cNvPr id="16" name="Google Shape;16;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17" name="Google Shape;17;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2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3" name="Google Shape;23;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4" name="Google Shape;24;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2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8" name="Google Shape;28;p2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9" name="Google Shape;29;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2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5" name="Google Shape;35;p2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6" name="Google Shape;36;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2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9" name="Google Shape;39;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0"/>
        <p:cNvGrpSpPr/>
        <p:nvPr/>
      </p:nvGrpSpPr>
      <p:grpSpPr>
        <a:xfrm>
          <a:off x="0" y="0"/>
          <a:ext cx="0" cy="0"/>
          <a:chOff x="0" y="0"/>
          <a:chExt cx="0" cy="0"/>
        </a:xfrm>
      </p:grpSpPr>
      <p:sp>
        <p:nvSpPr>
          <p:cNvPr id="41" name="Google Shape;41;p3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3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3" name="Google Shape;43;p3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3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5" name="Google Shape;45;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98100" y="84100"/>
            <a:ext cx="8927550" cy="4947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03"/>
        <p:cNvGrpSpPr/>
        <p:nvPr/>
      </p:nvGrpSpPr>
      <p:grpSpPr>
        <a:xfrm>
          <a:off x="0" y="0"/>
          <a:ext cx="0" cy="0"/>
          <a:chOff x="0" y="0"/>
          <a:chExt cx="0" cy="0"/>
        </a:xfrm>
      </p:grpSpPr>
      <p:sp>
        <p:nvSpPr>
          <p:cNvPr id="104" name="Google Shape;104;p9"/>
          <p:cNvSpPr txBox="1"/>
          <p:nvPr/>
        </p:nvSpPr>
        <p:spPr>
          <a:xfrm>
            <a:off x="84100" y="154175"/>
            <a:ext cx="8969400" cy="4433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1"/>
          </a:p>
          <a:p>
            <a:pPr marL="0" marR="0" lvl="0" indent="0" algn="l" rtl="0">
              <a:lnSpc>
                <a:spcPct val="100000"/>
              </a:lnSpc>
              <a:spcBef>
                <a:spcPts val="0"/>
              </a:spcBef>
              <a:spcAft>
                <a:spcPts val="0"/>
              </a:spcAft>
              <a:buClr>
                <a:srgbClr val="000000"/>
              </a:buClr>
              <a:buSzPts val="1800"/>
              <a:buFont typeface="Arial"/>
              <a:buNone/>
            </a:pPr>
            <a:r>
              <a:rPr lang="en" sz="2400" b="1"/>
              <a:t># </a:t>
            </a:r>
            <a:r>
              <a:rPr lang="en" sz="2400" b="1" i="0" u="none" strike="noStrike" cap="none">
                <a:solidFill>
                  <a:srgbClr val="000000"/>
                </a:solidFill>
              </a:rPr>
              <a:t>6) Fulfilled Prophecy</a:t>
            </a:r>
            <a:r>
              <a:rPr lang="en" sz="2400" i="0" u="none" strike="noStrike" cap="none">
                <a:solidFill>
                  <a:srgbClr val="000000"/>
                </a:solidFill>
              </a:rPr>
              <a:t>- We see prophecy after prophecy that was fulfilled with accuracy;</a:t>
            </a:r>
            <a:endParaRPr sz="2400" i="0" u="none" strike="noStrike" cap="none">
              <a:solidFill>
                <a:srgbClr val="000000"/>
              </a:solidFill>
            </a:endParaRPr>
          </a:p>
          <a:p>
            <a:pPr marL="0" marR="0" lvl="0" indent="0" algn="l" rtl="0">
              <a:lnSpc>
                <a:spcPct val="100000"/>
              </a:lnSpc>
              <a:spcBef>
                <a:spcPts val="0"/>
              </a:spcBef>
              <a:spcAft>
                <a:spcPts val="0"/>
              </a:spcAft>
              <a:buClr>
                <a:srgbClr val="000000"/>
              </a:buClr>
              <a:buSzPts val="1800"/>
              <a:buFont typeface="Arial"/>
              <a:buNone/>
            </a:pPr>
            <a:endParaRPr sz="1800"/>
          </a:p>
          <a:p>
            <a:pPr marL="0" marR="0" lvl="0" indent="0" algn="l" rtl="0">
              <a:lnSpc>
                <a:spcPct val="100000"/>
              </a:lnSpc>
              <a:spcBef>
                <a:spcPts val="0"/>
              </a:spcBef>
              <a:spcAft>
                <a:spcPts val="0"/>
              </a:spcAft>
              <a:buClr>
                <a:srgbClr val="000000"/>
              </a:buClr>
              <a:buSzPts val="1800"/>
              <a:buFont typeface="Arial"/>
              <a:buNone/>
            </a:pPr>
            <a:r>
              <a:rPr lang="en" sz="2400" i="0" u="none" strike="noStrike" cap="none">
                <a:solidFill>
                  <a:srgbClr val="000000"/>
                </a:solidFill>
              </a:rPr>
              <a:t>*Messiah would be born in Bethlehem (Micah 5:2).</a:t>
            </a:r>
            <a:endParaRPr sz="2400" i="0" u="none" strike="noStrike" cap="none">
              <a:solidFill>
                <a:srgbClr val="000000"/>
              </a:solidFill>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800"/>
              <a:buFont typeface="Arial"/>
              <a:buNone/>
            </a:pPr>
            <a:r>
              <a:rPr lang="en" sz="2400" i="0" u="none" strike="noStrike" cap="none">
                <a:solidFill>
                  <a:srgbClr val="000000"/>
                </a:solidFill>
              </a:rPr>
              <a:t>*Messiah would come forth from the tribe of Judah (Gen.</a:t>
            </a:r>
            <a:r>
              <a:rPr lang="en" sz="2400"/>
              <a:t> </a:t>
            </a:r>
            <a:r>
              <a:rPr lang="en" sz="2400" i="0" u="none" strike="noStrike" cap="none">
                <a:solidFill>
                  <a:srgbClr val="000000"/>
                </a:solidFill>
              </a:rPr>
              <a:t>49:10).</a:t>
            </a:r>
            <a:endParaRPr sz="2400" i="0" u="none" strike="noStrike" cap="none">
              <a:solidFill>
                <a:srgbClr val="000000"/>
              </a:solidFill>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800"/>
              <a:buFont typeface="Arial"/>
              <a:buNone/>
            </a:pPr>
            <a:r>
              <a:rPr lang="en" sz="2400" i="0" u="none" strike="noStrike" cap="none">
                <a:solidFill>
                  <a:srgbClr val="000000"/>
                </a:solidFill>
              </a:rPr>
              <a:t>*Messiah throne would be anointed and eternal (Psalms 45:6-7).</a:t>
            </a:r>
            <a:endParaRPr sz="2400" i="0" u="none" strike="noStrike" cap="none">
              <a:solidFill>
                <a:srgbClr val="000000"/>
              </a:solidFill>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800"/>
              <a:buFont typeface="Arial"/>
              <a:buNone/>
            </a:pPr>
            <a:r>
              <a:rPr lang="en" sz="2400" i="0" u="none" strike="noStrike" cap="none">
                <a:solidFill>
                  <a:srgbClr val="000000"/>
                </a:solidFill>
              </a:rPr>
              <a:t>*Messiah would be betrayed (Psalms 35:11).</a:t>
            </a:r>
            <a:endParaRPr sz="2400" i="0" u="none" strike="noStrike" cap="none">
              <a:solidFill>
                <a:srgbClr val="000000"/>
              </a:solidFill>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800"/>
              <a:buFont typeface="Arial"/>
              <a:buNone/>
            </a:pPr>
            <a:r>
              <a:rPr lang="en" sz="2400" i="0" u="none" strike="noStrike" cap="none">
                <a:solidFill>
                  <a:srgbClr val="000000"/>
                </a:solidFill>
              </a:rPr>
              <a:t>*Messiah would be crucified with criminals (Isaiah 53:12).</a:t>
            </a:r>
            <a:endParaRPr sz="2400" i="0" u="none" strike="noStrike" cap="none">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08"/>
        <p:cNvGrpSpPr/>
        <p:nvPr/>
      </p:nvGrpSpPr>
      <p:grpSpPr>
        <a:xfrm>
          <a:off x="0" y="0"/>
          <a:ext cx="0" cy="0"/>
          <a:chOff x="0" y="0"/>
          <a:chExt cx="0" cy="0"/>
        </a:xfrm>
      </p:grpSpPr>
      <p:sp>
        <p:nvSpPr>
          <p:cNvPr id="109" name="Google Shape;109;p10"/>
          <p:cNvSpPr txBox="1"/>
          <p:nvPr/>
        </p:nvSpPr>
        <p:spPr>
          <a:xfrm>
            <a:off x="84100" y="70075"/>
            <a:ext cx="8983500" cy="4710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700"/>
              <a:buFont typeface="Arial"/>
              <a:buNone/>
            </a:pPr>
            <a:r>
              <a:rPr lang="en" sz="2100" b="1"/>
              <a:t># </a:t>
            </a:r>
            <a:r>
              <a:rPr lang="en" sz="2100" b="1" i="0" u="none" strike="noStrike" cap="none">
                <a:solidFill>
                  <a:srgbClr val="000000"/>
                </a:solidFill>
              </a:rPr>
              <a:t>7) Salvation</a:t>
            </a:r>
            <a:r>
              <a:rPr lang="en" sz="2100" i="0" u="none" strike="noStrike" cap="none">
                <a:solidFill>
                  <a:srgbClr val="000000"/>
                </a:solidFill>
              </a:rPr>
              <a:t>-means to be rescue by God and preserved or delivered from harm, ruin, or loss. To be delivered from sin and its consequences. </a:t>
            </a:r>
            <a:r>
              <a:rPr lang="en" sz="2100" i="1" u="none" strike="noStrike" cap="none">
                <a:solidFill>
                  <a:srgbClr val="000000"/>
                </a:solidFill>
              </a:rPr>
              <a:t>To be saved.</a:t>
            </a:r>
            <a:r>
              <a:rPr lang="en" sz="2100" i="1"/>
              <a:t> </a:t>
            </a:r>
            <a:r>
              <a:rPr lang="en" sz="2100" i="0" u="none" strike="noStrike" cap="none">
                <a:solidFill>
                  <a:srgbClr val="000000"/>
                </a:solidFill>
              </a:rPr>
              <a:t>Salvation is a gift, many other major religions focus on doing and doing. Making sure they check off their to do list. But in Christianity it’s not so much about doing works even though faith without works is dead. Jesus saves us first. Then He gives us the ability to do the work.</a:t>
            </a:r>
            <a:endParaRPr sz="2100" i="0" u="none" strike="noStrike" cap="none">
              <a:solidFill>
                <a:srgbClr val="000000"/>
              </a:solidFill>
            </a:endParaRPr>
          </a:p>
          <a:p>
            <a:pPr marL="0" marR="0" lvl="0" indent="0" algn="l" rtl="0">
              <a:lnSpc>
                <a:spcPct val="100000"/>
              </a:lnSpc>
              <a:spcBef>
                <a:spcPts val="0"/>
              </a:spcBef>
              <a:spcAft>
                <a:spcPts val="0"/>
              </a:spcAft>
              <a:buClr>
                <a:srgbClr val="000000"/>
              </a:buClr>
              <a:buSzPts val="1700"/>
              <a:buFont typeface="Arial"/>
              <a:buNone/>
            </a:pPr>
            <a:endParaRPr sz="2100" i="0" u="none" strike="noStrike" cap="none">
              <a:solidFill>
                <a:srgbClr val="000000"/>
              </a:solidFill>
            </a:endParaRPr>
          </a:p>
          <a:p>
            <a:pPr marL="0" marR="0" lvl="0" indent="0" algn="l" rtl="0">
              <a:lnSpc>
                <a:spcPct val="100000"/>
              </a:lnSpc>
              <a:spcBef>
                <a:spcPts val="0"/>
              </a:spcBef>
              <a:spcAft>
                <a:spcPts val="0"/>
              </a:spcAft>
              <a:buClr>
                <a:srgbClr val="000000"/>
              </a:buClr>
              <a:buSzPts val="1700"/>
              <a:buFont typeface="Arial"/>
              <a:buNone/>
            </a:pPr>
            <a:r>
              <a:rPr lang="en" sz="2100" i="0" u="none" strike="noStrike" cap="none">
                <a:solidFill>
                  <a:srgbClr val="000000"/>
                </a:solidFill>
              </a:rPr>
              <a:t>Our salvation begins the moment we accept Jesus as our Lord and Savior. This initial stage is the:</a:t>
            </a:r>
            <a:endParaRPr sz="2100" i="0" u="none" strike="noStrike" cap="none">
              <a:solidFill>
                <a:srgbClr val="000000"/>
              </a:solidFill>
            </a:endParaRPr>
          </a:p>
          <a:p>
            <a:pPr marL="457200" marR="0" lvl="0" indent="-361950" algn="l" rtl="0">
              <a:lnSpc>
                <a:spcPct val="100000"/>
              </a:lnSpc>
              <a:spcBef>
                <a:spcPts val="0"/>
              </a:spcBef>
              <a:spcAft>
                <a:spcPts val="0"/>
              </a:spcAft>
              <a:buClr>
                <a:srgbClr val="000000"/>
              </a:buClr>
              <a:buSzPts val="2100"/>
              <a:buChar char="●"/>
            </a:pPr>
            <a:r>
              <a:rPr lang="en" sz="2100" i="0" u="none" strike="noStrike" cap="none">
                <a:solidFill>
                  <a:srgbClr val="000000"/>
                </a:solidFill>
              </a:rPr>
              <a:t>Judicial act called justification. Judicial means God is the Judge. And He declares the guilty innocent (Rom 3:21-26).</a:t>
            </a:r>
            <a:endParaRPr sz="2100" i="0" u="none" strike="noStrike" cap="none">
              <a:solidFill>
                <a:srgbClr val="000000"/>
              </a:solidFill>
            </a:endParaRPr>
          </a:p>
          <a:p>
            <a:pPr marL="457200" marR="0" lvl="0" indent="-361950" algn="l" rtl="0">
              <a:lnSpc>
                <a:spcPct val="100000"/>
              </a:lnSpc>
              <a:spcBef>
                <a:spcPts val="0"/>
              </a:spcBef>
              <a:spcAft>
                <a:spcPts val="0"/>
              </a:spcAft>
              <a:buSzPts val="2100"/>
              <a:buChar char="●"/>
            </a:pPr>
            <a:r>
              <a:rPr lang="en" sz="2100">
                <a:solidFill>
                  <a:schemeClr val="dk1"/>
                </a:solidFill>
              </a:rPr>
              <a:t>The second stage is the life long process of sanctification. </a:t>
            </a:r>
            <a:endParaRPr sz="2100">
              <a:solidFill>
                <a:schemeClr val="dk1"/>
              </a:solidFill>
            </a:endParaRPr>
          </a:p>
          <a:p>
            <a:pPr marL="457200" marR="0" lvl="0" indent="-361950" algn="l" rtl="0">
              <a:lnSpc>
                <a:spcPct val="100000"/>
              </a:lnSpc>
              <a:spcBef>
                <a:spcPts val="0"/>
              </a:spcBef>
              <a:spcAft>
                <a:spcPts val="0"/>
              </a:spcAft>
              <a:buClr>
                <a:schemeClr val="dk1"/>
              </a:buClr>
              <a:buSzPts val="2100"/>
              <a:buChar char="●"/>
            </a:pPr>
            <a:r>
              <a:rPr lang="en" sz="2100">
                <a:solidFill>
                  <a:schemeClr val="dk1"/>
                </a:solidFill>
              </a:rPr>
              <a:t>And the third stage of Christian salvation is glorification, or when we meet Christ in heaven.</a:t>
            </a:r>
            <a:endParaRPr sz="2100"/>
          </a:p>
        </p:txBody>
      </p:sp>
      <p:sp>
        <p:nvSpPr>
          <p:cNvPr id="110" name="Google Shape;110;p10"/>
          <p:cNvSpPr txBox="1"/>
          <p:nvPr/>
        </p:nvSpPr>
        <p:spPr>
          <a:xfrm>
            <a:off x="3848625" y="719375"/>
            <a:ext cx="69060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14"/>
        <p:cNvGrpSpPr/>
        <p:nvPr/>
      </p:nvGrpSpPr>
      <p:grpSpPr>
        <a:xfrm>
          <a:off x="0" y="0"/>
          <a:ext cx="0" cy="0"/>
          <a:chOff x="0" y="0"/>
          <a:chExt cx="0" cy="0"/>
        </a:xfrm>
      </p:grpSpPr>
      <p:sp>
        <p:nvSpPr>
          <p:cNvPr id="115" name="Google Shape;115;p12"/>
          <p:cNvSpPr txBox="1"/>
          <p:nvPr/>
        </p:nvSpPr>
        <p:spPr>
          <a:xfrm>
            <a:off x="199350" y="287750"/>
            <a:ext cx="8745300" cy="447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900"/>
              <a:buFont typeface="Arial"/>
              <a:buNone/>
            </a:pPr>
            <a:endParaRPr sz="1900" b="1"/>
          </a:p>
          <a:p>
            <a:pPr marL="0" marR="0" lvl="0" indent="0" algn="l" rtl="0">
              <a:lnSpc>
                <a:spcPct val="100000"/>
              </a:lnSpc>
              <a:spcBef>
                <a:spcPts val="0"/>
              </a:spcBef>
              <a:spcAft>
                <a:spcPts val="0"/>
              </a:spcAft>
              <a:buClr>
                <a:srgbClr val="000000"/>
              </a:buClr>
              <a:buSzPts val="1900"/>
              <a:buFont typeface="Arial"/>
              <a:buNone/>
            </a:pPr>
            <a:r>
              <a:rPr lang="en" sz="2600" b="1"/>
              <a:t># </a:t>
            </a:r>
            <a:r>
              <a:rPr lang="en" sz="2600" b="1" i="0" u="none" strike="noStrike" cap="none">
                <a:solidFill>
                  <a:srgbClr val="000000"/>
                </a:solidFill>
              </a:rPr>
              <a:t>8) The Blood of Jesus</a:t>
            </a:r>
            <a:r>
              <a:rPr lang="en" sz="2600" i="0" u="none" strike="noStrike" cap="none">
                <a:solidFill>
                  <a:srgbClr val="000000"/>
                </a:solidFill>
              </a:rPr>
              <a:t> is so powerful. On the first Passover </a:t>
            </a:r>
            <a:r>
              <a:rPr lang="en" sz="2600"/>
              <a:t>(</a:t>
            </a:r>
            <a:r>
              <a:rPr lang="en" sz="2600" i="0" u="none" strike="noStrike" cap="none">
                <a:solidFill>
                  <a:srgbClr val="000000"/>
                </a:solidFill>
              </a:rPr>
              <a:t>Exodus 12:1-13), the blood of a lamb was posted on the top and sides of each door frame as a sign that death has already taken place, so the Angel of Death would pass over.</a:t>
            </a:r>
            <a:endParaRPr sz="2600" i="0" u="none" strike="noStrike" cap="none">
              <a:solidFill>
                <a:srgbClr val="000000"/>
              </a:solidFill>
            </a:endParaRPr>
          </a:p>
          <a:p>
            <a:pPr marL="0" marR="0" lvl="0" indent="0" algn="l" rtl="0">
              <a:lnSpc>
                <a:spcPct val="100000"/>
              </a:lnSpc>
              <a:spcBef>
                <a:spcPts val="0"/>
              </a:spcBef>
              <a:spcAft>
                <a:spcPts val="0"/>
              </a:spcAft>
              <a:buClr>
                <a:srgbClr val="000000"/>
              </a:buClr>
              <a:buSzPts val="1900"/>
              <a:buFont typeface="Arial"/>
              <a:buNone/>
            </a:pPr>
            <a:endParaRPr sz="2600" i="0" u="none" strike="noStrike" cap="none">
              <a:solidFill>
                <a:srgbClr val="000000"/>
              </a:solidFill>
            </a:endParaRPr>
          </a:p>
          <a:p>
            <a:pPr marL="0" marR="0" lvl="0" indent="0" algn="l" rtl="0">
              <a:lnSpc>
                <a:spcPct val="100000"/>
              </a:lnSpc>
              <a:spcBef>
                <a:spcPts val="0"/>
              </a:spcBef>
              <a:spcAft>
                <a:spcPts val="0"/>
              </a:spcAft>
              <a:buClr>
                <a:srgbClr val="000000"/>
              </a:buClr>
              <a:buSzPts val="1900"/>
              <a:buFont typeface="Arial"/>
              <a:buNone/>
            </a:pPr>
            <a:r>
              <a:rPr lang="en" sz="2600" i="0" u="none" strike="noStrike" cap="none">
                <a:solidFill>
                  <a:srgbClr val="000000"/>
                </a:solidFill>
              </a:rPr>
              <a:t> When God cut a covenant treaty with his people, Moses took the blood of a oxen and sprinkled half of it on the altar and half on the people of Israel</a:t>
            </a:r>
            <a:r>
              <a:rPr lang="en" sz="2600"/>
              <a:t> </a:t>
            </a:r>
            <a:r>
              <a:rPr lang="en" sz="2600" i="0" u="none" strike="noStrike" cap="none">
                <a:solidFill>
                  <a:srgbClr val="000000"/>
                </a:solidFill>
              </a:rPr>
              <a:t>(Exodus 24;6-8).</a:t>
            </a:r>
            <a:endParaRPr sz="2600" i="0" u="none" strike="noStrike" cap="none">
              <a:solidFill>
                <a:srgbClr val="000000"/>
              </a:solidFill>
            </a:endParaRPr>
          </a:p>
          <a:p>
            <a:pPr marL="0" marR="0" lvl="0" indent="0" algn="l" rtl="0">
              <a:lnSpc>
                <a:spcPct val="100000"/>
              </a:lnSpc>
              <a:spcBef>
                <a:spcPts val="0"/>
              </a:spcBef>
              <a:spcAft>
                <a:spcPts val="0"/>
              </a:spcAft>
              <a:buClr>
                <a:srgbClr val="000000"/>
              </a:buClr>
              <a:buSzPts val="1900"/>
              <a:buFont typeface="Arial"/>
              <a:buNone/>
            </a:pPr>
            <a:endParaRPr sz="2600" b="1"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0" name="Google Shape;120;g11619a49b30_0_34"/>
          <p:cNvPicPr preferRelativeResize="0"/>
          <p:nvPr/>
        </p:nvPicPr>
        <p:blipFill>
          <a:blip r:embed="rId3">
            <a:alphaModFix/>
          </a:blip>
          <a:stretch>
            <a:fillRect/>
          </a:stretch>
        </p:blipFill>
        <p:spPr>
          <a:xfrm>
            <a:off x="84100" y="70075"/>
            <a:ext cx="8983601" cy="49753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24"/>
        <p:cNvGrpSpPr/>
        <p:nvPr/>
      </p:nvGrpSpPr>
      <p:grpSpPr>
        <a:xfrm>
          <a:off x="0" y="0"/>
          <a:ext cx="0" cy="0"/>
          <a:chOff x="0" y="0"/>
          <a:chExt cx="0" cy="0"/>
        </a:xfrm>
      </p:grpSpPr>
      <p:sp>
        <p:nvSpPr>
          <p:cNvPr id="125" name="Google Shape;125;p13"/>
          <p:cNvSpPr txBox="1"/>
          <p:nvPr/>
        </p:nvSpPr>
        <p:spPr>
          <a:xfrm flipH="1">
            <a:off x="108300" y="238250"/>
            <a:ext cx="8927400" cy="4386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 sz="2000" b="1"/>
              <a:t>                   </a:t>
            </a:r>
            <a:r>
              <a:rPr lang="en" sz="2000" b="1" i="0" u="none" strike="noStrike" cap="none">
                <a:solidFill>
                  <a:srgbClr val="000000"/>
                </a:solidFill>
                <a:latin typeface="Arial"/>
                <a:ea typeface="Arial"/>
                <a:cs typeface="Arial"/>
                <a:sym typeface="Arial"/>
              </a:rPr>
              <a:t>Seven places Jesus shed his blood for you and me. </a:t>
            </a:r>
            <a:endParaRPr sz="20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2000" b="0" i="0" u="none" strike="noStrike" cap="none">
              <a:solidFill>
                <a:srgbClr val="000000"/>
              </a:solidFill>
              <a:latin typeface="Arial"/>
              <a:ea typeface="Arial"/>
              <a:cs typeface="Arial"/>
              <a:sym typeface="Arial"/>
            </a:endParaRPr>
          </a:p>
          <a:p>
            <a:pPr marL="114300" lvl="0" indent="0" algn="l" rtl="0">
              <a:spcBef>
                <a:spcPts val="0"/>
              </a:spcBef>
              <a:spcAft>
                <a:spcPts val="0"/>
              </a:spcAft>
              <a:buClr>
                <a:schemeClr val="dk1"/>
              </a:buClr>
              <a:buSzPts val="1700"/>
              <a:buFont typeface="Arial"/>
              <a:buNone/>
            </a:pPr>
            <a:r>
              <a:rPr lang="en" sz="2000">
                <a:solidFill>
                  <a:schemeClr val="dk1"/>
                </a:solidFill>
              </a:rPr>
              <a:t>The first place was the garden of Gethsemane</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He won back our willpower (Matthew 26:39).</a:t>
            </a:r>
            <a:endParaRPr sz="2000">
              <a:solidFill>
                <a:schemeClr val="dk1"/>
              </a:solidFill>
            </a:endParaRPr>
          </a:p>
          <a:p>
            <a:pPr marL="114300" lvl="0" indent="0" algn="l" rtl="0">
              <a:spcBef>
                <a:spcPts val="0"/>
              </a:spcBef>
              <a:spcAft>
                <a:spcPts val="0"/>
              </a:spcAft>
              <a:buClr>
                <a:schemeClr val="dk1"/>
              </a:buClr>
              <a:buSzPts val="1700"/>
              <a:buFont typeface="Arial"/>
              <a:buNone/>
            </a:pPr>
            <a:endParaRPr sz="2000">
              <a:solidFill>
                <a:schemeClr val="dk1"/>
              </a:solidFill>
            </a:endParaRPr>
          </a:p>
          <a:p>
            <a:pPr marL="114300" lvl="0" indent="0" algn="l" rtl="0">
              <a:spcBef>
                <a:spcPts val="0"/>
              </a:spcBef>
              <a:spcAft>
                <a:spcPts val="0"/>
              </a:spcAft>
              <a:buClr>
                <a:schemeClr val="dk1"/>
              </a:buClr>
              <a:buSzPts val="1700"/>
              <a:buFont typeface="Arial"/>
              <a:buNone/>
            </a:pPr>
            <a:r>
              <a:rPr lang="en" sz="2000">
                <a:solidFill>
                  <a:schemeClr val="dk1"/>
                </a:solidFill>
              </a:rPr>
              <a:t>What is willpower-The ability to change, the ability to say yes or no and the ability to say yes to God and no to satan.</a:t>
            </a:r>
            <a:endParaRPr sz="2000">
              <a:solidFill>
                <a:schemeClr val="dk1"/>
              </a:solidFill>
            </a:endParaRPr>
          </a:p>
          <a:p>
            <a:pPr marL="0" lvl="0" indent="0" algn="l" rtl="0">
              <a:spcBef>
                <a:spcPts val="0"/>
              </a:spcBef>
              <a:spcAft>
                <a:spcPts val="0"/>
              </a:spcAft>
              <a:buClr>
                <a:schemeClr val="dk1"/>
              </a:buClr>
              <a:buSzPts val="1700"/>
              <a:buFont typeface="Arial"/>
              <a:buNone/>
            </a:pPr>
            <a:endParaRPr sz="2000">
              <a:solidFill>
                <a:schemeClr val="dk1"/>
              </a:solidFill>
            </a:endParaRPr>
          </a:p>
          <a:p>
            <a:pPr marL="114300" lvl="0" indent="0" algn="l" rtl="0">
              <a:spcBef>
                <a:spcPts val="0"/>
              </a:spcBef>
              <a:spcAft>
                <a:spcPts val="0"/>
              </a:spcAft>
              <a:buClr>
                <a:schemeClr val="dk1"/>
              </a:buClr>
              <a:buSzPts val="1700"/>
              <a:buFont typeface="Arial"/>
              <a:buNone/>
            </a:pPr>
            <a:r>
              <a:rPr lang="en" sz="2000">
                <a:solidFill>
                  <a:schemeClr val="dk1"/>
                </a:solidFill>
              </a:rPr>
              <a:t>The second place Jesus shed His blood was the whipping post (Isaiah 53:5)</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That means no disease or illness can beat us.</a:t>
            </a:r>
            <a:endParaRPr sz="2000">
              <a:solidFill>
                <a:schemeClr val="dk1"/>
              </a:solidFill>
            </a:endParaRPr>
          </a:p>
          <a:p>
            <a:pPr marL="114300" lvl="0" indent="0" algn="l" rtl="0">
              <a:spcBef>
                <a:spcPts val="0"/>
              </a:spcBef>
              <a:spcAft>
                <a:spcPts val="0"/>
              </a:spcAft>
              <a:buClr>
                <a:schemeClr val="dk1"/>
              </a:buClr>
              <a:buSzPts val="1700"/>
              <a:buFont typeface="Arial"/>
              <a:buNone/>
            </a:pPr>
            <a:endParaRPr sz="2000">
              <a:solidFill>
                <a:schemeClr val="dk1"/>
              </a:solidFill>
            </a:endParaRPr>
          </a:p>
          <a:p>
            <a:pPr marL="114300" lvl="0" indent="0" algn="l" rtl="0">
              <a:spcBef>
                <a:spcPts val="0"/>
              </a:spcBef>
              <a:spcAft>
                <a:spcPts val="0"/>
              </a:spcAft>
              <a:buClr>
                <a:schemeClr val="dk1"/>
              </a:buClr>
              <a:buSzPts val="1700"/>
              <a:buFont typeface="Arial"/>
              <a:buNone/>
            </a:pPr>
            <a:r>
              <a:rPr lang="en" sz="2000">
                <a:solidFill>
                  <a:schemeClr val="dk1"/>
                </a:solidFill>
              </a:rPr>
              <a:t>The third place Jesus shed His blood was through the Crown of thorns placed on His head (2 Corinthians 8:9).</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and gave us our prosperity.</a:t>
            </a:r>
            <a:endParaRPr sz="2000">
              <a:solidFill>
                <a:schemeClr val="dk1"/>
              </a:solidFill>
            </a:endParaRPr>
          </a:p>
          <a:p>
            <a:pPr marL="0" lvl="0" indent="0" algn="l" rtl="0">
              <a:spcBef>
                <a:spcPts val="0"/>
              </a:spcBef>
              <a:spcAft>
                <a:spcPts val="0"/>
              </a:spcAft>
              <a:buClr>
                <a:schemeClr val="dk1"/>
              </a:buClr>
              <a:buSzPts val="2000"/>
              <a:buFont typeface="Arial"/>
              <a:buNone/>
            </a:pPr>
            <a:endParaRPr sz="2000" b="1">
              <a:solidFill>
                <a:schemeClr val="dk1"/>
              </a:solidFill>
            </a:endParaRPr>
          </a:p>
          <a:p>
            <a:pPr marL="114300" lvl="0" indent="0" algn="l" rtl="0">
              <a:spcBef>
                <a:spcPts val="0"/>
              </a:spcBef>
              <a:spcAft>
                <a:spcPts val="0"/>
              </a:spcAft>
              <a:buClr>
                <a:schemeClr val="dk1"/>
              </a:buClr>
              <a:buSzPts val="1700"/>
              <a:buFont typeface="Arial"/>
              <a:buNone/>
            </a:pPr>
            <a:endParaRPr sz="1700">
              <a:solidFill>
                <a:schemeClr val="dk1"/>
              </a:solidFill>
            </a:endParaRPr>
          </a:p>
          <a:p>
            <a:pPr marL="114300" marR="0" lvl="0" indent="0" algn="l" rtl="0">
              <a:lnSpc>
                <a:spcPct val="100000"/>
              </a:lnSpc>
              <a:spcBef>
                <a:spcPts val="0"/>
              </a:spcBef>
              <a:spcAft>
                <a:spcPts val="0"/>
              </a:spcAft>
              <a:buClr>
                <a:srgbClr val="000000"/>
              </a:buClr>
              <a:buSzPts val="1700"/>
              <a:buFont typeface="Arial"/>
              <a:buNone/>
            </a:pPr>
            <a:endParaRPr sz="17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700"/>
              <a:buFont typeface="Arial"/>
              <a:buNone/>
            </a:pPr>
            <a:endParaRPr sz="17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29"/>
        <p:cNvGrpSpPr/>
        <p:nvPr/>
      </p:nvGrpSpPr>
      <p:grpSpPr>
        <a:xfrm>
          <a:off x="0" y="0"/>
          <a:ext cx="0" cy="0"/>
          <a:chOff x="0" y="0"/>
          <a:chExt cx="0" cy="0"/>
        </a:xfrm>
      </p:grpSpPr>
      <p:sp>
        <p:nvSpPr>
          <p:cNvPr id="130" name="Google Shape;130;p14"/>
          <p:cNvSpPr txBox="1"/>
          <p:nvPr/>
        </p:nvSpPr>
        <p:spPr>
          <a:xfrm>
            <a:off x="112125" y="84100"/>
            <a:ext cx="8913600" cy="3879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 sz="2200" i="0" u="none" strike="noStrike" cap="none">
                <a:solidFill>
                  <a:srgbClr val="000000"/>
                </a:solidFill>
              </a:rPr>
              <a:t>The fourth place Jesus shed His blood was through His pierced hands which won back dominion over the things we touch (Mark 16:18).</a:t>
            </a:r>
            <a:endParaRPr sz="2200" i="0" u="none" strike="noStrike" cap="none">
              <a:solidFill>
                <a:srgbClr val="000000"/>
              </a:solidFill>
            </a:endParaRPr>
          </a:p>
          <a:p>
            <a:pPr marL="0" marR="0" lvl="0" indent="0" algn="l" rtl="0">
              <a:lnSpc>
                <a:spcPct val="100000"/>
              </a:lnSpc>
              <a:spcBef>
                <a:spcPts val="0"/>
              </a:spcBef>
              <a:spcAft>
                <a:spcPts val="0"/>
              </a:spcAft>
              <a:buClr>
                <a:srgbClr val="000000"/>
              </a:buClr>
              <a:buSzPts val="2000"/>
              <a:buFont typeface="Arial"/>
              <a:buNone/>
            </a:pPr>
            <a:endParaRPr i="0" u="none" strike="noStrike" cap="none">
              <a:solidFill>
                <a:srgbClr val="000000"/>
              </a:solidFill>
            </a:endParaRPr>
          </a:p>
          <a:p>
            <a:pPr marL="0" marR="0" lvl="0" indent="0" algn="l" rtl="0">
              <a:lnSpc>
                <a:spcPct val="100000"/>
              </a:lnSpc>
              <a:spcBef>
                <a:spcPts val="0"/>
              </a:spcBef>
              <a:spcAft>
                <a:spcPts val="0"/>
              </a:spcAft>
              <a:buClr>
                <a:srgbClr val="000000"/>
              </a:buClr>
              <a:buSzPts val="2000"/>
              <a:buFont typeface="Arial"/>
              <a:buNone/>
            </a:pPr>
            <a:r>
              <a:rPr lang="en" sz="2200" i="0" u="none" strike="noStrike" cap="none">
                <a:solidFill>
                  <a:srgbClr val="000000"/>
                </a:solidFill>
              </a:rPr>
              <a:t>The fifth place Jesus shed His blood was through His pierced feet,  which he won back dominion over the places we walk (Deut.</a:t>
            </a:r>
            <a:r>
              <a:rPr lang="en" sz="2200"/>
              <a:t> </a:t>
            </a:r>
            <a:r>
              <a:rPr lang="en" sz="2200" i="0" u="none" strike="noStrike" cap="none">
                <a:solidFill>
                  <a:srgbClr val="000000"/>
                </a:solidFill>
              </a:rPr>
              <a:t>11:24).</a:t>
            </a:r>
            <a:endParaRPr sz="2200" i="0" u="none" strike="noStrike" cap="none">
              <a:solidFill>
                <a:srgbClr val="000000"/>
              </a:solidFill>
            </a:endParaRPr>
          </a:p>
          <a:p>
            <a:pPr marL="0" marR="0" lvl="0" indent="0" algn="l" rtl="0">
              <a:lnSpc>
                <a:spcPct val="100000"/>
              </a:lnSpc>
              <a:spcBef>
                <a:spcPts val="0"/>
              </a:spcBef>
              <a:spcAft>
                <a:spcPts val="0"/>
              </a:spcAft>
              <a:buClr>
                <a:srgbClr val="000000"/>
              </a:buClr>
              <a:buSzPts val="2000"/>
              <a:buFont typeface="Arial"/>
              <a:buNone/>
            </a:pPr>
            <a:endParaRPr/>
          </a:p>
          <a:p>
            <a:pPr marL="0" marR="0" lvl="0" indent="0" algn="l" rtl="0">
              <a:lnSpc>
                <a:spcPct val="100000"/>
              </a:lnSpc>
              <a:spcBef>
                <a:spcPts val="0"/>
              </a:spcBef>
              <a:spcAft>
                <a:spcPts val="0"/>
              </a:spcAft>
              <a:buClr>
                <a:srgbClr val="000000"/>
              </a:buClr>
              <a:buSzPts val="2000"/>
              <a:buFont typeface="Arial"/>
              <a:buNone/>
            </a:pPr>
            <a:r>
              <a:rPr lang="en" sz="2200" i="0" u="none" strike="noStrike" cap="none">
                <a:solidFill>
                  <a:srgbClr val="000000"/>
                </a:solidFill>
              </a:rPr>
              <a:t>The sixth place Jesus shed His blood was through His heart, He was heartbroken (Isaiah 53:3</a:t>
            </a:r>
            <a:r>
              <a:rPr lang="en" sz="2200"/>
              <a:t>)</a:t>
            </a:r>
            <a:r>
              <a:rPr lang="en" sz="2200" i="0" u="none" strike="noStrike" cap="none">
                <a:solidFill>
                  <a:srgbClr val="000000"/>
                </a:solidFill>
              </a:rPr>
              <a:t>. </a:t>
            </a:r>
            <a:endParaRPr sz="2200" i="0" u="none" strike="noStrike" cap="none">
              <a:solidFill>
                <a:srgbClr val="000000"/>
              </a:solidFill>
            </a:endParaRPr>
          </a:p>
          <a:p>
            <a:pPr marL="0" marR="0" lvl="0" indent="0" algn="l" rtl="0">
              <a:lnSpc>
                <a:spcPct val="100000"/>
              </a:lnSpc>
              <a:spcBef>
                <a:spcPts val="0"/>
              </a:spcBef>
              <a:spcAft>
                <a:spcPts val="0"/>
              </a:spcAft>
              <a:buClr>
                <a:srgbClr val="000000"/>
              </a:buClr>
              <a:buSzPts val="2000"/>
              <a:buFont typeface="Arial"/>
              <a:buNone/>
            </a:pPr>
            <a:endParaRPr b="1">
              <a:solidFill>
                <a:schemeClr val="dk1"/>
              </a:solidFill>
            </a:endParaRPr>
          </a:p>
          <a:p>
            <a:pPr marL="0" lvl="0" indent="0" algn="l" rtl="0">
              <a:spcBef>
                <a:spcPts val="0"/>
              </a:spcBef>
              <a:spcAft>
                <a:spcPts val="0"/>
              </a:spcAft>
              <a:buClr>
                <a:schemeClr val="dk1"/>
              </a:buClr>
              <a:buSzPts val="2300"/>
              <a:buFont typeface="Arial"/>
              <a:buNone/>
            </a:pPr>
            <a:r>
              <a:rPr lang="en" sz="2200">
                <a:solidFill>
                  <a:schemeClr val="dk1"/>
                </a:solidFill>
              </a:rPr>
              <a:t>The seventh place Jesus shed His blood was His bruised feet. He went to hell and took back the keys to the kingdom and delivered us </a:t>
            </a:r>
            <a:endParaRPr sz="2200">
              <a:solidFill>
                <a:schemeClr val="dk1"/>
              </a:solidFill>
            </a:endParaRPr>
          </a:p>
          <a:p>
            <a:pPr marL="0" marR="0" lvl="0" indent="0" algn="l" rtl="0">
              <a:lnSpc>
                <a:spcPct val="100000"/>
              </a:lnSpc>
              <a:spcBef>
                <a:spcPts val="0"/>
              </a:spcBef>
              <a:spcAft>
                <a:spcPts val="0"/>
              </a:spcAft>
              <a:buClr>
                <a:srgbClr val="000000"/>
              </a:buClr>
              <a:buSzPts val="2000"/>
              <a:buFont typeface="Arial"/>
              <a:buNone/>
            </a:pPr>
            <a:r>
              <a:rPr lang="en" sz="2200">
                <a:solidFill>
                  <a:schemeClr val="dk1"/>
                </a:solidFill>
              </a:rPr>
              <a:t>from all of our sins and gave us joy (Nehemiah 8:10).</a:t>
            </a:r>
            <a:endParaRPr sz="2200" i="0" u="none" strike="noStrike" cap="none">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34"/>
        <p:cNvGrpSpPr/>
        <p:nvPr/>
      </p:nvGrpSpPr>
      <p:grpSpPr>
        <a:xfrm>
          <a:off x="0" y="0"/>
          <a:ext cx="0" cy="0"/>
          <a:chOff x="0" y="0"/>
          <a:chExt cx="0" cy="0"/>
        </a:xfrm>
      </p:grpSpPr>
      <p:sp>
        <p:nvSpPr>
          <p:cNvPr id="135" name="Google Shape;135;p17"/>
          <p:cNvSpPr txBox="1"/>
          <p:nvPr/>
        </p:nvSpPr>
        <p:spPr>
          <a:xfrm>
            <a:off x="143250" y="182200"/>
            <a:ext cx="8910300" cy="46485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 sz="2400" b="1"/>
              <a:t>                     </a:t>
            </a:r>
            <a:r>
              <a:rPr lang="en" sz="2400" b="1" i="0" u="none" strike="noStrike" cap="none">
                <a:solidFill>
                  <a:srgbClr val="000000"/>
                </a:solidFill>
              </a:rPr>
              <a:t>Christianity &amp; Persecution in the Bible</a:t>
            </a:r>
            <a:endParaRPr sz="2400" b="1" i="0" u="none" strike="noStrike" cap="none">
              <a:solidFill>
                <a:srgbClr val="000000"/>
              </a:solidFill>
            </a:endParaRPr>
          </a:p>
          <a:p>
            <a:pPr marL="0" marR="0" lvl="0" indent="0" algn="l" rtl="0">
              <a:lnSpc>
                <a:spcPct val="100000"/>
              </a:lnSpc>
              <a:spcBef>
                <a:spcPts val="0"/>
              </a:spcBef>
              <a:spcAft>
                <a:spcPts val="0"/>
              </a:spcAft>
              <a:buClr>
                <a:srgbClr val="000000"/>
              </a:buClr>
              <a:buSzPts val="1900"/>
              <a:buFont typeface="Arial"/>
              <a:buNone/>
            </a:pPr>
            <a:endParaRPr sz="1900" b="1"/>
          </a:p>
          <a:p>
            <a:pPr marL="0" marR="0" lvl="0" indent="0" algn="l" rtl="0">
              <a:lnSpc>
                <a:spcPct val="100000"/>
              </a:lnSpc>
              <a:spcBef>
                <a:spcPts val="0"/>
              </a:spcBef>
              <a:spcAft>
                <a:spcPts val="0"/>
              </a:spcAft>
              <a:buClr>
                <a:srgbClr val="000000"/>
              </a:buClr>
              <a:buSzPts val="1900"/>
              <a:buFont typeface="Arial"/>
              <a:buNone/>
            </a:pPr>
            <a:r>
              <a:rPr lang="en" sz="1900" i="0" u="none" strike="noStrike" cap="none">
                <a:solidFill>
                  <a:srgbClr val="000000"/>
                </a:solidFill>
              </a:rPr>
              <a:t>Daniel 3:9-26-is an example of this persecution </a:t>
            </a:r>
            <a:endParaRPr sz="1900" i="0" u="none" strike="noStrike" cap="none">
              <a:solidFill>
                <a:srgbClr val="000000"/>
              </a:solidFill>
            </a:endParaRPr>
          </a:p>
          <a:p>
            <a:pPr marL="0" marR="0" lvl="0" indent="0" algn="l" rtl="0">
              <a:lnSpc>
                <a:spcPct val="100000"/>
              </a:lnSpc>
              <a:spcBef>
                <a:spcPts val="0"/>
              </a:spcBef>
              <a:spcAft>
                <a:spcPts val="0"/>
              </a:spcAft>
              <a:buClr>
                <a:srgbClr val="000000"/>
              </a:buClr>
              <a:buSzPts val="1900"/>
              <a:buFont typeface="Arial"/>
              <a:buNone/>
            </a:pPr>
            <a:endParaRPr sz="1900"/>
          </a:p>
          <a:p>
            <a:pPr marL="0" marR="0" lvl="0" indent="0" algn="l" rtl="0">
              <a:lnSpc>
                <a:spcPct val="100000"/>
              </a:lnSpc>
              <a:spcBef>
                <a:spcPts val="0"/>
              </a:spcBef>
              <a:spcAft>
                <a:spcPts val="0"/>
              </a:spcAft>
              <a:buClr>
                <a:srgbClr val="000000"/>
              </a:buClr>
              <a:buSzPts val="1900"/>
              <a:buFont typeface="Arial"/>
              <a:buNone/>
            </a:pPr>
            <a:r>
              <a:rPr lang="en" sz="1900" i="0" u="none" strike="noStrike" cap="none">
                <a:solidFill>
                  <a:srgbClr val="000000"/>
                </a:solidFill>
              </a:rPr>
              <a:t>The three Hebrew boys are thrown into the fiery furnace by Nebuchadnezzar, King of Babylon for refusing to bowed down to the King</a:t>
            </a:r>
            <a:r>
              <a:rPr lang="en" sz="1900"/>
              <a:t>’s</a:t>
            </a:r>
            <a:r>
              <a:rPr lang="en" sz="1900" i="0" u="none" strike="noStrike" cap="none">
                <a:solidFill>
                  <a:srgbClr val="000000"/>
                </a:solidFill>
              </a:rPr>
              <a:t> image.</a:t>
            </a:r>
            <a:endParaRPr sz="1900" i="0" u="none" strike="noStrike" cap="none">
              <a:solidFill>
                <a:srgbClr val="000000"/>
              </a:solidFill>
            </a:endParaRPr>
          </a:p>
          <a:p>
            <a:pPr marL="0" marR="0" lvl="0" indent="0" algn="l" rtl="0">
              <a:lnSpc>
                <a:spcPct val="100000"/>
              </a:lnSpc>
              <a:spcBef>
                <a:spcPts val="0"/>
              </a:spcBef>
              <a:spcAft>
                <a:spcPts val="0"/>
              </a:spcAft>
              <a:buClr>
                <a:srgbClr val="000000"/>
              </a:buClr>
              <a:buSzPts val="1900"/>
              <a:buFont typeface="Arial"/>
              <a:buNone/>
            </a:pPr>
            <a:endParaRPr sz="1900" i="0" u="none" strike="noStrike" cap="none">
              <a:solidFill>
                <a:srgbClr val="000000"/>
              </a:solidFill>
            </a:endParaRPr>
          </a:p>
          <a:p>
            <a:pPr marL="0" marR="0" lvl="0" indent="0" algn="l" rtl="0">
              <a:lnSpc>
                <a:spcPct val="100000"/>
              </a:lnSpc>
              <a:spcBef>
                <a:spcPts val="0"/>
              </a:spcBef>
              <a:spcAft>
                <a:spcPts val="0"/>
              </a:spcAft>
              <a:buClr>
                <a:srgbClr val="000000"/>
              </a:buClr>
              <a:buSzPts val="1900"/>
              <a:buFont typeface="Arial"/>
              <a:buNone/>
            </a:pPr>
            <a:r>
              <a:rPr lang="en" sz="1900" i="0" u="none" strike="noStrike" cap="none">
                <a:solidFill>
                  <a:srgbClr val="000000"/>
                </a:solidFill>
              </a:rPr>
              <a:t>Regardless of the outcome, they were committed to their faith, even when faced with a painful death. Because of their faith, God delivered them from the hand of the enemy and his evil and in doing so , brought the mighty King of Babylon to recognize His Lordship over heaven.</a:t>
            </a:r>
            <a:endParaRPr sz="1900" i="0" u="none" strike="noStrike" cap="none">
              <a:solidFill>
                <a:srgbClr val="000000"/>
              </a:solidFill>
            </a:endParaRPr>
          </a:p>
          <a:p>
            <a:pPr marL="0" marR="0" lvl="0" indent="0" algn="l" rtl="0">
              <a:lnSpc>
                <a:spcPct val="100000"/>
              </a:lnSpc>
              <a:spcBef>
                <a:spcPts val="0"/>
              </a:spcBef>
              <a:spcAft>
                <a:spcPts val="0"/>
              </a:spcAft>
              <a:buClr>
                <a:srgbClr val="000000"/>
              </a:buClr>
              <a:buSzPts val="1900"/>
              <a:buFont typeface="Arial"/>
              <a:buNone/>
            </a:pPr>
            <a:endParaRPr sz="1900"/>
          </a:p>
          <a:p>
            <a:pPr marL="0" lvl="0" indent="0" algn="l" rtl="0">
              <a:spcBef>
                <a:spcPts val="0"/>
              </a:spcBef>
              <a:spcAft>
                <a:spcPts val="0"/>
              </a:spcAft>
              <a:buClr>
                <a:schemeClr val="dk1"/>
              </a:buClr>
              <a:buSzPts val="1900"/>
              <a:buFont typeface="Arial"/>
              <a:buNone/>
            </a:pPr>
            <a:r>
              <a:rPr lang="en" sz="1900" b="1">
                <a:solidFill>
                  <a:schemeClr val="dk1"/>
                </a:solidFill>
              </a:rPr>
              <a:t>Part of the Christian way is persecution. </a:t>
            </a:r>
            <a:r>
              <a:rPr lang="en" sz="1900">
                <a:solidFill>
                  <a:schemeClr val="dk1"/>
                </a:solidFill>
              </a:rPr>
              <a:t>All who follow Christ will suffer persecution. Yes, and all that will live Godly in Christ Jesus shall suffer persecution (2 Timothy 3:12). </a:t>
            </a:r>
            <a:endParaRPr sz="19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140" name="Google Shape;140;g11619a49b30_0_3"/>
          <p:cNvPicPr preferRelativeResize="0"/>
          <p:nvPr/>
        </p:nvPicPr>
        <p:blipFill>
          <a:blip r:embed="rId3">
            <a:alphaModFix/>
          </a:blip>
          <a:stretch>
            <a:fillRect/>
          </a:stretch>
        </p:blipFill>
        <p:spPr>
          <a:xfrm>
            <a:off x="84100" y="70075"/>
            <a:ext cx="8983600" cy="4986492"/>
          </a:xfrm>
          <a:prstGeom prst="rect">
            <a:avLst/>
          </a:prstGeom>
          <a:noFill/>
          <a:ln>
            <a:noFill/>
          </a:ln>
        </p:spPr>
      </p:pic>
      <p:sp>
        <p:nvSpPr>
          <p:cNvPr id="141" name="Google Shape;141;g11619a49b30_0_3"/>
          <p:cNvSpPr txBox="1"/>
          <p:nvPr/>
        </p:nvSpPr>
        <p:spPr>
          <a:xfrm>
            <a:off x="322350" y="658700"/>
            <a:ext cx="8381100" cy="492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en">
                <a:solidFill>
                  <a:schemeClr val="lt1"/>
                </a:solidFill>
              </a:rPr>
              <a:t>                                                  </a:t>
            </a:r>
            <a:r>
              <a:rPr lang="en" sz="2000">
                <a:solidFill>
                  <a:schemeClr val="lt1"/>
                </a:solidFill>
              </a:rPr>
              <a:t> ht</a:t>
            </a:r>
            <a:r>
              <a:rPr lang="en" sz="2000">
                <a:solidFill>
                  <a:schemeClr val="lt1"/>
                </a:solidFill>
                <a:highlight>
                  <a:schemeClr val="dk1"/>
                </a:highlight>
              </a:rPr>
              <a:t>tps://youtu.be/NF2Xr7HPJ54</a:t>
            </a:r>
            <a:endParaRPr sz="2000">
              <a:solidFill>
                <a:schemeClr val="lt1"/>
              </a:solidFill>
              <a:highlight>
                <a:schemeClr val="dk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45"/>
        <p:cNvGrpSpPr/>
        <p:nvPr/>
      </p:nvGrpSpPr>
      <p:grpSpPr>
        <a:xfrm>
          <a:off x="0" y="0"/>
          <a:ext cx="0" cy="0"/>
          <a:chOff x="0" y="0"/>
          <a:chExt cx="0" cy="0"/>
        </a:xfrm>
      </p:grpSpPr>
      <p:sp>
        <p:nvSpPr>
          <p:cNvPr id="146" name="Google Shape;146;p18"/>
          <p:cNvSpPr txBox="1"/>
          <p:nvPr/>
        </p:nvSpPr>
        <p:spPr>
          <a:xfrm>
            <a:off x="1210950" y="1007125"/>
            <a:ext cx="6906000" cy="615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47" name="Google Shape;147;p18"/>
          <p:cNvPicPr preferRelativeResize="0"/>
          <p:nvPr/>
        </p:nvPicPr>
        <p:blipFill>
          <a:blip r:embed="rId3">
            <a:alphaModFix/>
          </a:blip>
          <a:stretch>
            <a:fillRect/>
          </a:stretch>
        </p:blipFill>
        <p:spPr>
          <a:xfrm>
            <a:off x="152400" y="168175"/>
            <a:ext cx="8831200" cy="48492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pic>
        <p:nvPicPr>
          <p:cNvPr id="152" name="Google Shape;152;g11619a49b30_0_22"/>
          <p:cNvPicPr preferRelativeResize="0"/>
          <p:nvPr/>
        </p:nvPicPr>
        <p:blipFill>
          <a:blip r:embed="rId3">
            <a:alphaModFix/>
          </a:blip>
          <a:stretch>
            <a:fillRect/>
          </a:stretch>
        </p:blipFill>
        <p:spPr>
          <a:xfrm>
            <a:off x="4456775" y="98100"/>
            <a:ext cx="4582900" cy="4947300"/>
          </a:xfrm>
          <a:prstGeom prst="rect">
            <a:avLst/>
          </a:prstGeom>
          <a:noFill/>
          <a:ln>
            <a:noFill/>
          </a:ln>
        </p:spPr>
      </p:pic>
      <p:pic>
        <p:nvPicPr>
          <p:cNvPr id="153" name="Google Shape;153;g11619a49b30_0_22"/>
          <p:cNvPicPr preferRelativeResize="0"/>
          <p:nvPr/>
        </p:nvPicPr>
        <p:blipFill>
          <a:blip r:embed="rId4">
            <a:alphaModFix/>
          </a:blip>
          <a:stretch>
            <a:fillRect/>
          </a:stretch>
        </p:blipFill>
        <p:spPr>
          <a:xfrm>
            <a:off x="98100" y="112100"/>
            <a:ext cx="4358675" cy="4947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58"/>
        <p:cNvGrpSpPr/>
        <p:nvPr/>
      </p:nvGrpSpPr>
      <p:grpSpPr>
        <a:xfrm>
          <a:off x="0" y="0"/>
          <a:ext cx="0" cy="0"/>
          <a:chOff x="0" y="0"/>
          <a:chExt cx="0" cy="0"/>
        </a:xfrm>
      </p:grpSpPr>
      <p:sp>
        <p:nvSpPr>
          <p:cNvPr id="59" name="Google Shape;59;p2"/>
          <p:cNvSpPr txBox="1"/>
          <p:nvPr/>
        </p:nvSpPr>
        <p:spPr>
          <a:xfrm>
            <a:off x="1933450" y="1784725"/>
            <a:ext cx="71388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 name="Google Shape;60;p2"/>
          <p:cNvSpPr txBox="1"/>
          <p:nvPr/>
        </p:nvSpPr>
        <p:spPr>
          <a:xfrm>
            <a:off x="1065875" y="570125"/>
            <a:ext cx="71388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2"/>
          <p:cNvSpPr txBox="1"/>
          <p:nvPr/>
        </p:nvSpPr>
        <p:spPr>
          <a:xfrm>
            <a:off x="1103025" y="1366800"/>
            <a:ext cx="6906000" cy="20319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n" sz="6000" b="1" i="0" u="none" strike="noStrike" cap="none">
                <a:solidFill>
                  <a:srgbClr val="000000"/>
                </a:solidFill>
                <a:latin typeface="Arial"/>
                <a:ea typeface="Arial"/>
                <a:cs typeface="Arial"/>
                <a:sym typeface="Arial"/>
              </a:rPr>
              <a:t>Christianity</a:t>
            </a:r>
            <a:endParaRPr sz="60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300"/>
              <a:buFont typeface="Arial"/>
              <a:buNone/>
            </a:pPr>
            <a:r>
              <a:rPr lang="en" sz="6000" b="1" i="0" u="none" strike="noStrike" cap="none">
                <a:solidFill>
                  <a:srgbClr val="000000"/>
                </a:solidFill>
                <a:latin typeface="Arial"/>
                <a:ea typeface="Arial"/>
                <a:cs typeface="Arial"/>
                <a:sym typeface="Arial"/>
              </a:rPr>
              <a:t>Part 2</a:t>
            </a:r>
            <a:endParaRPr sz="6000" b="1"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33FE7A5-3D77-4573-9D41-7823A768C97C}"/>
              </a:ext>
            </a:extLst>
          </p:cNvPr>
          <p:cNvGrpSpPr/>
          <p:nvPr/>
        </p:nvGrpSpPr>
        <p:grpSpPr>
          <a:xfrm>
            <a:off x="1094671" y="317025"/>
            <a:ext cx="7142425" cy="1541756"/>
            <a:chOff x="231690" y="-6266"/>
            <a:chExt cx="5279357" cy="1994554"/>
          </a:xfrm>
        </p:grpSpPr>
        <p:pic>
          <p:nvPicPr>
            <p:cNvPr id="3" name="Picture 2">
              <a:extLst>
                <a:ext uri="{FF2B5EF4-FFF2-40B4-BE49-F238E27FC236}">
                  <a16:creationId xmlns:a16="http://schemas.microsoft.com/office/drawing/2014/main" id="{1A331A37-C7A4-48AC-B5AA-156C1FC89C0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690" y="-6266"/>
              <a:ext cx="1430285" cy="1994554"/>
            </a:xfrm>
            <a:prstGeom prst="rect">
              <a:avLst/>
            </a:prstGeom>
            <a:noFill/>
            <a:ln>
              <a:noFill/>
            </a:ln>
          </p:spPr>
        </p:pic>
        <p:sp>
          <p:nvSpPr>
            <p:cNvPr id="4" name="Text Box 2">
              <a:extLst>
                <a:ext uri="{FF2B5EF4-FFF2-40B4-BE49-F238E27FC236}">
                  <a16:creationId xmlns:a16="http://schemas.microsoft.com/office/drawing/2014/main" id="{0C502B20-3744-4533-96B3-05B634B529AB}"/>
                </a:ext>
              </a:extLst>
            </p:cNvPr>
            <p:cNvSpPr txBox="1">
              <a:spLocks noChangeArrowheads="1"/>
            </p:cNvSpPr>
            <p:nvPr/>
          </p:nvSpPr>
          <p:spPr bwMode="auto">
            <a:xfrm>
              <a:off x="1661975" y="-6266"/>
              <a:ext cx="3849072" cy="199455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800" b="1" dirty="0">
                  <a:solidFill>
                    <a:srgbClr val="FF0000"/>
                  </a:solidFill>
                  <a:effectLst/>
                  <a:latin typeface="Bradley Hand ITC" panose="03070402050302030203" pitchFamily="66"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285750" marR="0">
                <a:spcBef>
                  <a:spcPts val="0"/>
                </a:spcBef>
                <a:spcAft>
                  <a:spcPts val="0"/>
                </a:spcAft>
              </a:pPr>
              <a:r>
                <a:rPr lang="en-US" sz="1800" b="1" u="sng" dirty="0">
                  <a:solidFill>
                    <a:srgbClr val="FF0000"/>
                  </a:solidFill>
                  <a:effectLst/>
                  <a:latin typeface="Times New Roman" panose="02020603050405020304" pitchFamily="18" charset="0"/>
                  <a:ea typeface="Times New Roman" panose="02020603050405020304" pitchFamily="18" charset="0"/>
                </a:rPr>
                <a:t>BEWHOLE UNIVERSITY-2021</a:t>
              </a:r>
              <a:endParaRPr lang="en-US" sz="1800" dirty="0">
                <a:effectLst/>
                <a:latin typeface="Times New Roman" panose="02020603050405020304" pitchFamily="18" charset="0"/>
                <a:ea typeface="Times New Roman" panose="02020603050405020304" pitchFamily="18" charset="0"/>
              </a:endParaRPr>
            </a:p>
            <a:p>
              <a:pPr marL="285750" marR="0">
                <a:spcBef>
                  <a:spcPts val="0"/>
                </a:spcBef>
                <a:spcAft>
                  <a:spcPts val="0"/>
                </a:spcAft>
              </a:pPr>
              <a:r>
                <a:rPr lang="en-US" sz="1800" dirty="0">
                  <a:solidFill>
                    <a:schemeClr val="bg1"/>
                  </a:solidFill>
                  <a:effectLst/>
                  <a:latin typeface="Times New Roman" panose="02020603050405020304" pitchFamily="18" charset="0"/>
                  <a:ea typeface="Times New Roman" panose="02020603050405020304" pitchFamily="18" charset="0"/>
                </a:rPr>
                <a:t>s:</a:t>
              </a:r>
              <a:r>
                <a:rPr lang="en-US" sz="1800" dirty="0">
                  <a:solidFill>
                    <a:srgbClr val="FF0000"/>
                  </a:solidFill>
                  <a:effectLst/>
                  <a:latin typeface="Times New Roman" panose="02020603050405020304" pitchFamily="18" charset="0"/>
                  <a:ea typeface="Times New Roman" panose="02020603050405020304" pitchFamily="18" charset="0"/>
                </a:rPr>
                <a:t> February 13, 2022 @ 9:30am                   </a:t>
              </a:r>
              <a:r>
                <a:rPr lang="en-US" sz="1800" dirty="0">
                  <a:effectLst/>
                  <a:latin typeface="Times New Roman" panose="02020603050405020304" pitchFamily="18" charset="0"/>
                  <a:ea typeface="Times New Roman" panose="02020603050405020304" pitchFamily="18" charset="0"/>
                </a:rPr>
                <a:t>  </a:t>
              </a:r>
            </a:p>
            <a:p>
              <a:pPr marL="285750" marR="0">
                <a:spcBef>
                  <a:spcPts val="0"/>
                </a:spcBef>
                <a:spcAft>
                  <a:spcPts val="0"/>
                </a:spcAft>
              </a:pPr>
              <a:r>
                <a:rPr lang="en-US" sz="1800" dirty="0">
                  <a:solidFill>
                    <a:schemeClr val="tx1"/>
                  </a:solidFill>
                  <a:effectLst/>
                  <a:latin typeface="Times New Roman" panose="02020603050405020304" pitchFamily="18" charset="0"/>
                  <a:ea typeface="Times New Roman" panose="02020603050405020304" pitchFamily="18" charset="0"/>
                </a:rPr>
                <a:t>     Teacher, Prophetess Wright</a:t>
              </a:r>
            </a:p>
            <a:p>
              <a:pPr marL="285750" marR="0">
                <a:spcBef>
                  <a:spcPts val="0"/>
                </a:spcBef>
                <a:spcAft>
                  <a:spcPts val="0"/>
                </a:spcAft>
              </a:pPr>
              <a:r>
                <a:rPr lang="en-US" sz="1800" b="1" dirty="0">
                  <a:solidFill>
                    <a:schemeClr val="bg1"/>
                  </a:solidFill>
                  <a:effectLst/>
                  <a:latin typeface="Bradley Hand ITC" panose="03070402050302030203" pitchFamily="66" charset="0"/>
                  <a:ea typeface="Times New Roman" panose="02020603050405020304" pitchFamily="18" charset="0"/>
                </a:rPr>
                <a:t>   a</a:t>
              </a:r>
              <a:r>
                <a:rPr lang="en-US" sz="1800" b="1" u="sng" dirty="0">
                  <a:solidFill>
                    <a:srgbClr val="0000FF"/>
                  </a:solidFill>
                  <a:latin typeface="Bradley Hand ITC" panose="03070402050302030203" pitchFamily="66" charset="0"/>
                  <a:ea typeface="Times New Roman" panose="02020603050405020304" pitchFamily="18" charset="0"/>
                  <a:hlinkClick r:id="rId3"/>
                </a:rPr>
                <a:t>bwccuniversity@gmail.com</a:t>
              </a:r>
              <a:r>
                <a:rPr lang="en-US" sz="1800" b="1" dirty="0">
                  <a:effectLst/>
                  <a:latin typeface="Bradley Hand ITC" panose="03070402050302030203" pitchFamily="66" charset="0"/>
                  <a:ea typeface="Times New Roman" panose="02020603050405020304" pitchFamily="18" charset="0"/>
                </a:rPr>
                <a:t> </a:t>
              </a:r>
            </a:p>
            <a:p>
              <a:pPr marR="0">
                <a:spcBef>
                  <a:spcPts val="0"/>
                </a:spcBef>
                <a:spcAft>
                  <a:spcPts val="0"/>
                </a:spcAft>
              </a:pPr>
              <a:r>
                <a:rPr lang="en-US" sz="1600" b="1" dirty="0">
                  <a:solidFill>
                    <a:schemeClr val="tx1"/>
                  </a:solidFill>
                  <a:effectLst/>
                  <a:latin typeface="Times New Roman" panose="02020603050405020304" pitchFamily="18" charset="0"/>
                  <a:ea typeface="Times New Roman" panose="02020603050405020304" pitchFamily="18" charset="0"/>
                </a:rPr>
                <a:t>    “</a:t>
              </a:r>
              <a:r>
                <a:rPr lang="en-US" sz="1600" b="1" i="1" dirty="0">
                  <a:solidFill>
                    <a:schemeClr val="tx1"/>
                  </a:solidFill>
                  <a:effectLst/>
                  <a:latin typeface="Times New Roman" panose="02020603050405020304" pitchFamily="18" charset="0"/>
                  <a:ea typeface="Times New Roman" panose="02020603050405020304" pitchFamily="18" charset="0"/>
                </a:rPr>
                <a:t>Where becoming and being whole is our passion</a:t>
              </a:r>
              <a:r>
                <a:rPr lang="en-US" sz="1600" b="1" dirty="0">
                  <a:solidFill>
                    <a:schemeClr val="tx1"/>
                  </a:solidFill>
                  <a:effectLst/>
                  <a:latin typeface="Times New Roman" panose="02020603050405020304" pitchFamily="18" charset="0"/>
                  <a:ea typeface="Times New Roman" panose="02020603050405020304" pitchFamily="18" charset="0"/>
                </a:rPr>
                <a:t>”</a:t>
              </a:r>
              <a:endParaRPr lang="en-US" sz="16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solidFill>
                    <a:schemeClr val="tx1"/>
                  </a:solidFill>
                  <a:effectLst/>
                  <a:latin typeface="Times New Roman" panose="02020603050405020304" pitchFamily="18" charset="0"/>
                  <a:ea typeface="Times New Roman" panose="02020603050405020304" pitchFamily="18" charset="0"/>
                </a:rPr>
                <a:t> </a:t>
              </a:r>
            </a:p>
          </p:txBody>
        </p:sp>
      </p:grpSp>
      <p:sp>
        <p:nvSpPr>
          <p:cNvPr id="6" name="TextBox 5">
            <a:extLst>
              <a:ext uri="{FF2B5EF4-FFF2-40B4-BE49-F238E27FC236}">
                <a16:creationId xmlns:a16="http://schemas.microsoft.com/office/drawing/2014/main" id="{EC4719EC-072B-4CAF-A0CB-C090854B4FB5}"/>
              </a:ext>
            </a:extLst>
          </p:cNvPr>
          <p:cNvSpPr txBox="1"/>
          <p:nvPr/>
        </p:nvSpPr>
        <p:spPr>
          <a:xfrm>
            <a:off x="903157" y="2615784"/>
            <a:ext cx="6895476" cy="1384995"/>
          </a:xfrm>
          <a:prstGeom prst="rect">
            <a:avLst/>
          </a:prstGeom>
          <a:noFill/>
        </p:spPr>
        <p:txBody>
          <a:bodyPr wrap="square">
            <a:spAutoFit/>
          </a:bodyPr>
          <a:lstStyle/>
          <a:p>
            <a:pPr marL="0" marR="0" algn="ctr">
              <a:spcBef>
                <a:spcPts val="0"/>
              </a:spcBef>
              <a:spcAft>
                <a:spcPts val="0"/>
              </a:spcAft>
            </a:pP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CLASS SIGN OUT </a:t>
            </a:r>
            <a:endPar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8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SALVATION </a:t>
            </a:r>
            <a:endPar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5472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65"/>
        <p:cNvGrpSpPr/>
        <p:nvPr/>
      </p:nvGrpSpPr>
      <p:grpSpPr>
        <a:xfrm>
          <a:off x="0" y="0"/>
          <a:ext cx="0" cy="0"/>
          <a:chOff x="0" y="0"/>
          <a:chExt cx="0" cy="0"/>
        </a:xfrm>
      </p:grpSpPr>
      <p:sp>
        <p:nvSpPr>
          <p:cNvPr id="66" name="Google Shape;66;p15"/>
          <p:cNvSpPr txBox="1"/>
          <p:nvPr/>
        </p:nvSpPr>
        <p:spPr>
          <a:xfrm>
            <a:off x="791300" y="-131875"/>
            <a:ext cx="480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5"/>
          <p:cNvSpPr txBox="1"/>
          <p:nvPr/>
        </p:nvSpPr>
        <p:spPr>
          <a:xfrm>
            <a:off x="79700" y="84100"/>
            <a:ext cx="8973900" cy="4448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300"/>
              <a:buFont typeface="Arial"/>
              <a:buNone/>
            </a:pPr>
            <a:endParaRPr sz="2600" b="1"/>
          </a:p>
          <a:p>
            <a:pPr marL="0" marR="0" lvl="0" indent="0" algn="l" rtl="0">
              <a:lnSpc>
                <a:spcPct val="100000"/>
              </a:lnSpc>
              <a:spcBef>
                <a:spcPts val="0"/>
              </a:spcBef>
              <a:spcAft>
                <a:spcPts val="0"/>
              </a:spcAft>
              <a:buClr>
                <a:srgbClr val="000000"/>
              </a:buClr>
              <a:buSzPts val="2300"/>
              <a:buFont typeface="Arial"/>
              <a:buNone/>
            </a:pPr>
            <a:r>
              <a:rPr lang="en" sz="2600" b="1"/>
              <a:t>There’s 8 reasons why we should believe in Christianity</a:t>
            </a:r>
            <a:endParaRPr sz="2600" b="1"/>
          </a:p>
          <a:p>
            <a:pPr marL="0" marR="0" lvl="0" indent="0" algn="l" rtl="0">
              <a:lnSpc>
                <a:spcPct val="100000"/>
              </a:lnSpc>
              <a:spcBef>
                <a:spcPts val="0"/>
              </a:spcBef>
              <a:spcAft>
                <a:spcPts val="0"/>
              </a:spcAft>
              <a:buClr>
                <a:srgbClr val="000000"/>
              </a:buClr>
              <a:buSzPts val="2300"/>
              <a:buFont typeface="Arial"/>
              <a:buNone/>
            </a:pPr>
            <a:endParaRPr sz="1700"/>
          </a:p>
          <a:p>
            <a:pPr marL="0" marR="0" lvl="0" indent="0" algn="l" rtl="0">
              <a:lnSpc>
                <a:spcPct val="100000"/>
              </a:lnSpc>
              <a:spcBef>
                <a:spcPts val="0"/>
              </a:spcBef>
              <a:spcAft>
                <a:spcPts val="0"/>
              </a:spcAft>
              <a:buClr>
                <a:srgbClr val="000000"/>
              </a:buClr>
              <a:buSzPts val="2300"/>
              <a:buFont typeface="Arial"/>
              <a:buNone/>
            </a:pPr>
            <a:r>
              <a:rPr lang="en" sz="1700"/>
              <a:t> </a:t>
            </a:r>
            <a:r>
              <a:rPr lang="en" sz="2600">
                <a:solidFill>
                  <a:schemeClr val="dk1"/>
                </a:solidFill>
              </a:rPr>
              <a:t># 1) Virgin Birth</a:t>
            </a:r>
            <a:endParaRPr sz="2600">
              <a:solidFill>
                <a:schemeClr val="dk1"/>
              </a:solidFill>
            </a:endParaRPr>
          </a:p>
          <a:p>
            <a:pPr marL="0" lvl="0" indent="0" algn="l" rtl="0">
              <a:spcBef>
                <a:spcPts val="0"/>
              </a:spcBef>
              <a:spcAft>
                <a:spcPts val="0"/>
              </a:spcAft>
              <a:buClr>
                <a:schemeClr val="dk1"/>
              </a:buClr>
              <a:buSzPts val="1500"/>
              <a:buFont typeface="Arial"/>
              <a:buNone/>
            </a:pPr>
            <a:r>
              <a:rPr lang="en" sz="2600">
                <a:solidFill>
                  <a:schemeClr val="dk1"/>
                </a:solidFill>
              </a:rPr>
              <a:t># 2) Jesus Christ proclamation as God</a:t>
            </a:r>
            <a:endParaRPr sz="2600">
              <a:solidFill>
                <a:schemeClr val="dk1"/>
              </a:solidFill>
            </a:endParaRPr>
          </a:p>
          <a:p>
            <a:pPr marL="0" lvl="0" indent="0" algn="l" rtl="0">
              <a:spcBef>
                <a:spcPts val="0"/>
              </a:spcBef>
              <a:spcAft>
                <a:spcPts val="0"/>
              </a:spcAft>
              <a:buClr>
                <a:schemeClr val="dk1"/>
              </a:buClr>
              <a:buSzPts val="1700"/>
              <a:buFont typeface="Arial"/>
              <a:buNone/>
            </a:pPr>
            <a:r>
              <a:rPr lang="en" sz="2600">
                <a:solidFill>
                  <a:schemeClr val="dk1"/>
                </a:solidFill>
              </a:rPr>
              <a:t># 3) Relational God</a:t>
            </a:r>
            <a:endParaRPr sz="2600">
              <a:solidFill>
                <a:schemeClr val="dk1"/>
              </a:solidFill>
            </a:endParaRPr>
          </a:p>
          <a:p>
            <a:pPr marL="0" lvl="0" indent="0" algn="l" rtl="0">
              <a:spcBef>
                <a:spcPts val="0"/>
              </a:spcBef>
              <a:spcAft>
                <a:spcPts val="0"/>
              </a:spcAft>
              <a:buClr>
                <a:schemeClr val="dk1"/>
              </a:buClr>
              <a:buSzPts val="1800"/>
              <a:buFont typeface="Arial"/>
              <a:buNone/>
            </a:pPr>
            <a:r>
              <a:rPr lang="en" sz="2600">
                <a:solidFill>
                  <a:schemeClr val="dk1"/>
                </a:solidFill>
              </a:rPr>
              <a:t># 4) Resurrected Leader</a:t>
            </a:r>
            <a:endParaRPr sz="2600">
              <a:solidFill>
                <a:schemeClr val="dk1"/>
              </a:solidFill>
            </a:endParaRPr>
          </a:p>
          <a:p>
            <a:pPr marL="0" lvl="0" indent="0" algn="l" rtl="0">
              <a:spcBef>
                <a:spcPts val="0"/>
              </a:spcBef>
              <a:spcAft>
                <a:spcPts val="0"/>
              </a:spcAft>
              <a:buClr>
                <a:schemeClr val="dk1"/>
              </a:buClr>
              <a:buSzPts val="1700"/>
              <a:buFont typeface="Arial"/>
              <a:buNone/>
            </a:pPr>
            <a:r>
              <a:rPr lang="en" sz="2600">
                <a:solidFill>
                  <a:schemeClr val="dk1"/>
                </a:solidFill>
              </a:rPr>
              <a:t># 5) Inerrant Bible</a:t>
            </a:r>
            <a:endParaRPr sz="2600">
              <a:solidFill>
                <a:schemeClr val="dk1"/>
              </a:solidFill>
            </a:endParaRPr>
          </a:p>
          <a:p>
            <a:pPr marL="0" lvl="0" indent="0" algn="l" rtl="0">
              <a:spcBef>
                <a:spcPts val="0"/>
              </a:spcBef>
              <a:spcAft>
                <a:spcPts val="0"/>
              </a:spcAft>
              <a:buClr>
                <a:schemeClr val="dk1"/>
              </a:buClr>
              <a:buSzPts val="1800"/>
              <a:buFont typeface="Arial"/>
              <a:buNone/>
            </a:pPr>
            <a:r>
              <a:rPr lang="en" sz="2600">
                <a:solidFill>
                  <a:schemeClr val="dk1"/>
                </a:solidFill>
              </a:rPr>
              <a:t># 6) Fulfilled Prophecy</a:t>
            </a:r>
            <a:endParaRPr sz="2600">
              <a:solidFill>
                <a:schemeClr val="dk1"/>
              </a:solidFill>
            </a:endParaRPr>
          </a:p>
          <a:p>
            <a:pPr marL="0" lvl="0" indent="0" algn="l" rtl="0">
              <a:spcBef>
                <a:spcPts val="0"/>
              </a:spcBef>
              <a:spcAft>
                <a:spcPts val="0"/>
              </a:spcAft>
              <a:buClr>
                <a:schemeClr val="dk1"/>
              </a:buClr>
              <a:buSzPts val="1700"/>
              <a:buFont typeface="Arial"/>
              <a:buNone/>
            </a:pPr>
            <a:r>
              <a:rPr lang="en" sz="2600">
                <a:solidFill>
                  <a:schemeClr val="dk1"/>
                </a:solidFill>
              </a:rPr>
              <a:t># 7) Salvation</a:t>
            </a:r>
            <a:endParaRPr sz="2600">
              <a:solidFill>
                <a:schemeClr val="dk1"/>
              </a:solidFill>
            </a:endParaRPr>
          </a:p>
          <a:p>
            <a:pPr marL="0" lvl="0" indent="0" algn="l" rtl="0">
              <a:spcBef>
                <a:spcPts val="0"/>
              </a:spcBef>
              <a:spcAft>
                <a:spcPts val="0"/>
              </a:spcAft>
              <a:buClr>
                <a:schemeClr val="dk1"/>
              </a:buClr>
              <a:buSzPts val="1900"/>
              <a:buFont typeface="Arial"/>
              <a:buNone/>
            </a:pPr>
            <a:r>
              <a:rPr lang="en" sz="2600">
                <a:solidFill>
                  <a:schemeClr val="dk1"/>
                </a:solidFill>
              </a:rPr>
              <a:t># 8) The Blood of Jesus</a:t>
            </a:r>
            <a:endParaRPr sz="26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71"/>
        <p:cNvGrpSpPr/>
        <p:nvPr/>
      </p:nvGrpSpPr>
      <p:grpSpPr>
        <a:xfrm>
          <a:off x="0" y="0"/>
          <a:ext cx="0" cy="0"/>
          <a:chOff x="0" y="0"/>
          <a:chExt cx="0" cy="0"/>
        </a:xfrm>
      </p:grpSpPr>
      <p:sp>
        <p:nvSpPr>
          <p:cNvPr id="72" name="Google Shape;72;p3"/>
          <p:cNvSpPr txBox="1"/>
          <p:nvPr/>
        </p:nvSpPr>
        <p:spPr>
          <a:xfrm>
            <a:off x="98100" y="112125"/>
            <a:ext cx="8941800" cy="47715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 sz="2000" b="1" i="0" u="sng" strike="noStrike" cap="none">
                <a:solidFill>
                  <a:srgbClr val="000000"/>
                </a:solidFill>
                <a:latin typeface="Arial"/>
                <a:ea typeface="Arial"/>
                <a:cs typeface="Arial"/>
                <a:sym typeface="Arial"/>
              </a:rPr>
              <a:t>Why Should I Believe In Christianity	</a:t>
            </a:r>
            <a:endParaRPr sz="2000" b="1" i="0" u="sng"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 sz="2000" b="1" i="0" u="sng" strike="noStrike" cap="none">
                <a:solidFill>
                  <a:srgbClr val="000000"/>
                </a:solidFill>
                <a:latin typeface="Arial"/>
                <a:ea typeface="Arial"/>
                <a:cs typeface="Arial"/>
                <a:sym typeface="Arial"/>
              </a:rPr>
              <a:t>	</a:t>
            </a:r>
            <a:endParaRPr sz="1000" b="1" i="0" u="sng"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r>
              <a:rPr lang="en" sz="1700" b="1" i="0" u="none" strike="noStrike" cap="none">
                <a:solidFill>
                  <a:srgbClr val="000000"/>
                </a:solidFill>
              </a:rPr>
              <a:t># 1) Virgin Birth</a:t>
            </a:r>
            <a:r>
              <a:rPr lang="en" sz="1700" b="0" i="0" u="none" strike="noStrike" cap="none">
                <a:solidFill>
                  <a:srgbClr val="000000"/>
                </a:solidFill>
                <a:latin typeface="Arial"/>
                <a:ea typeface="Arial"/>
                <a:cs typeface="Arial"/>
                <a:sym typeface="Arial"/>
              </a:rPr>
              <a:t>- No other world religious leader can boast that they were born of a virgin. In all other religions the goal is to reach up. But in Christianty God says there is no way you can reach me. So He humble Himself and came down and dwelled with us.			.</a:t>
            </a:r>
            <a:endParaRPr sz="17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r>
              <a:rPr lang="en" sz="1700" b="0" i="0" u="none" strike="noStrike" cap="none">
                <a:solidFill>
                  <a:srgbClr val="000000"/>
                </a:solidFill>
                <a:latin typeface="Arial"/>
                <a:ea typeface="Arial"/>
                <a:cs typeface="Arial"/>
                <a:sym typeface="Arial"/>
              </a:rPr>
              <a:t>The virgin birth implied in the Old Testament as early as (Gen.3:15), which promise that “the seed</a:t>
            </a:r>
            <a:r>
              <a:rPr lang="en" sz="1700"/>
              <a:t>”</a:t>
            </a:r>
            <a:r>
              <a:rPr lang="en" sz="1700" b="0" i="0" u="none" strike="noStrike" cap="none">
                <a:solidFill>
                  <a:srgbClr val="000000"/>
                </a:solidFill>
                <a:latin typeface="Arial"/>
                <a:ea typeface="Arial"/>
                <a:cs typeface="Arial"/>
                <a:sym typeface="Arial"/>
              </a:rPr>
              <a:t> of a woman would be victor over satan and sin. It is expressly predicted (</a:t>
            </a:r>
            <a:r>
              <a:rPr lang="en" sz="1700"/>
              <a:t>I</a:t>
            </a:r>
            <a:r>
              <a:rPr lang="en" sz="1700" b="0" i="0" u="none" strike="noStrike" cap="none">
                <a:solidFill>
                  <a:srgbClr val="000000"/>
                </a:solidFill>
                <a:latin typeface="Arial"/>
                <a:ea typeface="Arial"/>
                <a:cs typeface="Arial"/>
                <a:sym typeface="Arial"/>
              </a:rPr>
              <a:t>saiah 7:14). “Behold a Virgin will be with child and bear a son, and she will call His name Immanuel (Matthew </a:t>
            </a:r>
            <a:r>
              <a:rPr lang="en" sz="1700"/>
              <a:t>1</a:t>
            </a:r>
            <a:r>
              <a:rPr lang="en" sz="1700" b="0" i="0" u="none" strike="noStrike" cap="none">
                <a:solidFill>
                  <a:srgbClr val="000000"/>
                </a:solidFill>
                <a:latin typeface="Arial"/>
                <a:ea typeface="Arial"/>
                <a:cs typeface="Arial"/>
                <a:sym typeface="Arial"/>
              </a:rPr>
              <a:t>:22), this prophecy was fulfilled in Mary.				</a:t>
            </a:r>
            <a:endParaRPr sz="17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r>
              <a:rPr lang="en" sz="1700" b="0" i="0" u="none" strike="noStrike" cap="none">
                <a:solidFill>
                  <a:srgbClr val="000000"/>
                </a:solidFill>
                <a:latin typeface="Arial"/>
                <a:ea typeface="Arial"/>
                <a:cs typeface="Arial"/>
                <a:sym typeface="Arial"/>
              </a:rPr>
              <a:t>The Virgin Birth was God’s miraculous intervention,producing offspring without a human father. No man or angel was involve. Christ, who was God from all eternity, took hold of this human nature thus conceived and joined it to HImself.</a:t>
            </a:r>
            <a:endParaRPr sz="17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000"/>
          </a:p>
          <a:p>
            <a:pPr marL="0" lvl="0" indent="0" algn="l" rtl="0">
              <a:spcBef>
                <a:spcPts val="0"/>
              </a:spcBef>
              <a:spcAft>
                <a:spcPts val="0"/>
              </a:spcAft>
              <a:buClr>
                <a:schemeClr val="dk1"/>
              </a:buClr>
              <a:buSzPts val="1900"/>
              <a:buFont typeface="Arial"/>
              <a:buNone/>
            </a:pPr>
            <a:r>
              <a:rPr lang="en" sz="1700">
                <a:solidFill>
                  <a:schemeClr val="dk1"/>
                </a:solidFill>
              </a:rPr>
              <a:t>The fundamental need was found in the nature of the human race. Every normal, human birth produces another sinner, just as Adam, a sinner produced a race of sinners. Our savior had to be genuinely human and truly sinless in order to be our perfect substitute and pay our penalty of guilt before an infinite God by His death.</a:t>
            </a:r>
            <a:endParaRPr sz="17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76"/>
        <p:cNvGrpSpPr/>
        <p:nvPr/>
      </p:nvGrpSpPr>
      <p:grpSpPr>
        <a:xfrm>
          <a:off x="0" y="0"/>
          <a:ext cx="0" cy="0"/>
          <a:chOff x="0" y="0"/>
          <a:chExt cx="0" cy="0"/>
        </a:xfrm>
      </p:grpSpPr>
      <p:sp>
        <p:nvSpPr>
          <p:cNvPr id="77" name="Google Shape;77;p5"/>
          <p:cNvSpPr txBox="1"/>
          <p:nvPr/>
        </p:nvSpPr>
        <p:spPr>
          <a:xfrm>
            <a:off x="98100" y="84100"/>
            <a:ext cx="8955600" cy="4617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en" sz="1800" b="1" i="0" u="none" strike="noStrike" cap="none">
                <a:solidFill>
                  <a:srgbClr val="000000"/>
                </a:solidFill>
              </a:rPr>
              <a:t># 2) Jesus Christ as God</a:t>
            </a:r>
            <a:r>
              <a:rPr lang="en" sz="1800" i="0" u="none" strike="noStrike" cap="none">
                <a:solidFill>
                  <a:srgbClr val="000000"/>
                </a:solidFill>
              </a:rPr>
              <a:t>-No other major world religious leader or founder made a claim to say that they were God or equal to God. ”I and the Father are one, </a:t>
            </a:r>
            <a:r>
              <a:rPr lang="en" sz="1800"/>
              <a:t>b</a:t>
            </a:r>
            <a:r>
              <a:rPr lang="en" sz="1800" i="0" u="none" strike="noStrike" cap="none">
                <a:solidFill>
                  <a:srgbClr val="000000"/>
                </a:solidFill>
              </a:rPr>
              <a:t>efore Abraham was I am </a:t>
            </a:r>
            <a:r>
              <a:rPr lang="en" sz="1800">
                <a:solidFill>
                  <a:schemeClr val="dk1"/>
                </a:solidFill>
              </a:rPr>
              <a:t>(John 8:58).</a:t>
            </a:r>
            <a:r>
              <a:rPr lang="en" sz="1800" i="0" u="none" strike="noStrike" cap="none">
                <a:solidFill>
                  <a:srgbClr val="000000"/>
                </a:solidFill>
              </a:rPr>
              <a:t> Implying that He existed with the Father eternally. Jesus also exercised His authority to forgive sins. Jesus at times also accepted the worship that only should have went to God.</a:t>
            </a: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500"/>
              <a:buFont typeface="Arial"/>
              <a:buNone/>
            </a:pP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500"/>
              <a:buFont typeface="Arial"/>
              <a:buNone/>
            </a:pPr>
            <a:r>
              <a:rPr lang="en" sz="1800" i="0" u="none" strike="noStrike" cap="none">
                <a:solidFill>
                  <a:srgbClr val="000000"/>
                </a:solidFill>
              </a:rPr>
              <a:t>He was with God in the beginning (</a:t>
            </a:r>
            <a:r>
              <a:rPr lang="en" sz="1800">
                <a:solidFill>
                  <a:schemeClr val="dk1"/>
                </a:solidFill>
              </a:rPr>
              <a:t>John 1:2). </a:t>
            </a: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500"/>
              <a:buFont typeface="Arial"/>
              <a:buNone/>
            </a:pPr>
            <a:endParaRPr sz="1800"/>
          </a:p>
          <a:p>
            <a:pPr marL="0" lvl="0" indent="0" algn="l" rtl="0">
              <a:spcBef>
                <a:spcPts val="0"/>
              </a:spcBef>
              <a:spcAft>
                <a:spcPts val="0"/>
              </a:spcAft>
              <a:buClr>
                <a:schemeClr val="dk1"/>
              </a:buClr>
              <a:buSzPts val="1500"/>
              <a:buFont typeface="Arial"/>
              <a:buNone/>
            </a:pPr>
            <a:r>
              <a:rPr lang="en" sz="1800">
                <a:solidFill>
                  <a:schemeClr val="dk1"/>
                </a:solidFill>
              </a:rPr>
              <a:t>“And the word became flesh and dwelt amongst us, and we have seen his glory, glory as of the only son from the Father, full of grace and truth (John 1:14).</a:t>
            </a:r>
            <a:endParaRPr sz="1800">
              <a:solidFill>
                <a:schemeClr val="dk1"/>
              </a:solidFill>
            </a:endParaRPr>
          </a:p>
          <a:p>
            <a:pPr marL="0" marR="0" lvl="0" indent="0" algn="l" rtl="0">
              <a:lnSpc>
                <a:spcPct val="100000"/>
              </a:lnSpc>
              <a:spcBef>
                <a:spcPts val="0"/>
              </a:spcBef>
              <a:spcAft>
                <a:spcPts val="0"/>
              </a:spcAft>
              <a:buClr>
                <a:srgbClr val="000000"/>
              </a:buClr>
              <a:buSzPts val="1500"/>
              <a:buFont typeface="Arial"/>
              <a:buNone/>
            </a:pP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500"/>
              <a:buFont typeface="Arial"/>
              <a:buNone/>
            </a:pPr>
            <a:r>
              <a:rPr lang="en" sz="1800" i="0" u="none" strike="noStrike" cap="none">
                <a:solidFill>
                  <a:srgbClr val="000000"/>
                </a:solidFill>
              </a:rPr>
              <a:t>The Father and I are one (</a:t>
            </a:r>
            <a:r>
              <a:rPr lang="en" sz="1800">
                <a:solidFill>
                  <a:schemeClr val="dk1"/>
                </a:solidFill>
              </a:rPr>
              <a:t>John 10:30)</a:t>
            </a:r>
            <a:r>
              <a:rPr lang="en" sz="1800"/>
              <a:t>, </a:t>
            </a:r>
            <a:r>
              <a:rPr lang="en" sz="1800" i="0" u="none" strike="noStrike" cap="none">
                <a:solidFill>
                  <a:srgbClr val="000000"/>
                </a:solidFill>
              </a:rPr>
              <a:t>Jesus calmed the storm, recover the sight to the blind, and </a:t>
            </a:r>
            <a:r>
              <a:rPr lang="en" sz="1800"/>
              <a:t>Jesus </a:t>
            </a:r>
            <a:r>
              <a:rPr lang="en" sz="1800" i="0" u="none" strike="noStrike" cap="none">
                <a:solidFill>
                  <a:srgbClr val="000000"/>
                </a:solidFill>
              </a:rPr>
              <a:t>raised </a:t>
            </a:r>
            <a:r>
              <a:rPr lang="en" sz="1800"/>
              <a:t>others </a:t>
            </a:r>
            <a:r>
              <a:rPr lang="en" sz="1800" i="0" u="none" strike="noStrike" cap="none">
                <a:solidFill>
                  <a:srgbClr val="000000"/>
                </a:solidFill>
              </a:rPr>
              <a:t>from the dead</a:t>
            </a:r>
            <a:r>
              <a:rPr lang="en" sz="1800"/>
              <a:t> </a:t>
            </a:r>
            <a:r>
              <a:rPr lang="en" sz="1800" i="0" u="none" strike="noStrike" cap="none">
                <a:solidFill>
                  <a:srgbClr val="000000"/>
                </a:solidFill>
              </a:rPr>
              <a:t>and God raised Jesus from the dead.</a:t>
            </a: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500"/>
              <a:buFont typeface="Arial"/>
              <a:buNone/>
            </a:pP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500"/>
              <a:buFont typeface="Arial"/>
              <a:buNone/>
            </a:pPr>
            <a:r>
              <a:rPr lang="en" sz="1800" i="0" u="none" strike="noStrike" cap="none">
                <a:solidFill>
                  <a:srgbClr val="000000"/>
                </a:solidFill>
              </a:rPr>
              <a:t>“You must have the same attitude that Christ Jesus had. Though He was God, He did not think of equality with God as something to cling on to (</a:t>
            </a:r>
            <a:r>
              <a:rPr lang="en" sz="1800">
                <a:solidFill>
                  <a:schemeClr val="dk1"/>
                </a:solidFill>
              </a:rPr>
              <a:t>Philippians 2:5)</a:t>
            </a:r>
            <a:r>
              <a:rPr lang="en" sz="1800" i="0" u="none" strike="noStrike" cap="none">
                <a:solidFill>
                  <a:srgbClr val="000000"/>
                </a:solidFill>
              </a:rPr>
              <a:t>.</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81"/>
        <p:cNvGrpSpPr/>
        <p:nvPr/>
      </p:nvGrpSpPr>
      <p:grpSpPr>
        <a:xfrm>
          <a:off x="0" y="0"/>
          <a:ext cx="0" cy="0"/>
          <a:chOff x="0" y="0"/>
          <a:chExt cx="0" cy="0"/>
        </a:xfrm>
      </p:grpSpPr>
      <p:sp>
        <p:nvSpPr>
          <p:cNvPr id="82" name="Google Shape;82;p6"/>
          <p:cNvSpPr txBox="1"/>
          <p:nvPr/>
        </p:nvSpPr>
        <p:spPr>
          <a:xfrm>
            <a:off x="112075" y="112125"/>
            <a:ext cx="8941500" cy="3678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700"/>
              <a:buFont typeface="Arial"/>
              <a:buNone/>
            </a:pPr>
            <a:endParaRPr sz="1700" b="1"/>
          </a:p>
          <a:p>
            <a:pPr marL="0" marR="0" lvl="0" indent="0" algn="l" rtl="0">
              <a:lnSpc>
                <a:spcPct val="100000"/>
              </a:lnSpc>
              <a:spcBef>
                <a:spcPts val="0"/>
              </a:spcBef>
              <a:spcAft>
                <a:spcPts val="0"/>
              </a:spcAft>
              <a:buClr>
                <a:srgbClr val="000000"/>
              </a:buClr>
              <a:buSzPts val="1700"/>
              <a:buFont typeface="Arial"/>
              <a:buNone/>
            </a:pPr>
            <a:r>
              <a:rPr lang="en" sz="2400" b="1"/>
              <a:t># 3) </a:t>
            </a:r>
            <a:r>
              <a:rPr lang="en" sz="2400" b="1" i="0" u="none" strike="noStrike" cap="none">
                <a:solidFill>
                  <a:srgbClr val="000000"/>
                </a:solidFill>
              </a:rPr>
              <a:t>Relational God</a:t>
            </a:r>
            <a:r>
              <a:rPr lang="en" sz="2400" i="0" u="none" strike="noStrike" cap="none">
                <a:solidFill>
                  <a:srgbClr val="000000"/>
                </a:solidFill>
              </a:rPr>
              <a:t>-In other religions, God is some distant far off God. Because it’s more about rules and</a:t>
            </a:r>
            <a:r>
              <a:rPr lang="en" sz="2400"/>
              <a:t> </a:t>
            </a:r>
            <a:r>
              <a:rPr lang="en" sz="2400" i="0" u="none" strike="noStrike" cap="none">
                <a:solidFill>
                  <a:srgbClr val="000000"/>
                </a:solidFill>
              </a:rPr>
              <a:t>regulations</a:t>
            </a:r>
            <a:r>
              <a:rPr lang="en" sz="2400"/>
              <a:t> </a:t>
            </a:r>
            <a:r>
              <a:rPr lang="en" sz="2400" i="0" u="none" strike="noStrike" cap="none">
                <a:solidFill>
                  <a:srgbClr val="000000"/>
                </a:solidFill>
              </a:rPr>
              <a:t>(do this or do that) or you have to pray these many times. With God we can have a true relationship with Him. </a:t>
            </a:r>
            <a:endParaRPr sz="2400" i="0" u="none" strike="noStrike" cap="none">
              <a:solidFill>
                <a:srgbClr val="000000"/>
              </a:solidFill>
            </a:endParaRPr>
          </a:p>
          <a:p>
            <a:pPr marL="0" marR="0" lvl="0" indent="0" algn="l" rtl="0">
              <a:lnSpc>
                <a:spcPct val="100000"/>
              </a:lnSpc>
              <a:spcBef>
                <a:spcPts val="0"/>
              </a:spcBef>
              <a:spcAft>
                <a:spcPts val="0"/>
              </a:spcAft>
              <a:buClr>
                <a:srgbClr val="000000"/>
              </a:buClr>
              <a:buSzPts val="1700"/>
              <a:buFont typeface="Arial"/>
              <a:buNone/>
            </a:pPr>
            <a:endParaRPr sz="1800" i="0" u="none" strike="noStrike" cap="none">
              <a:solidFill>
                <a:srgbClr val="000000"/>
              </a:solidFill>
            </a:endParaRPr>
          </a:p>
          <a:p>
            <a:pPr marL="0" marR="0" lvl="0" indent="0" algn="l" rtl="0">
              <a:lnSpc>
                <a:spcPct val="100000"/>
              </a:lnSpc>
              <a:spcBef>
                <a:spcPts val="0"/>
              </a:spcBef>
              <a:spcAft>
                <a:spcPts val="0"/>
              </a:spcAft>
              <a:buClr>
                <a:srgbClr val="000000"/>
              </a:buClr>
              <a:buSzPts val="1700"/>
              <a:buFont typeface="Arial"/>
              <a:buNone/>
            </a:pPr>
            <a:r>
              <a:rPr lang="en" sz="2400" i="0" u="none" strike="noStrike" cap="none">
                <a:solidFill>
                  <a:srgbClr val="000000"/>
                </a:solidFill>
              </a:rPr>
              <a:t>In Christianity it</a:t>
            </a:r>
            <a:r>
              <a:rPr lang="en" sz="2400"/>
              <a:t>’s</a:t>
            </a:r>
            <a:r>
              <a:rPr lang="en" sz="2400" i="0" u="none" strike="noStrike" cap="none">
                <a:solidFill>
                  <a:srgbClr val="000000"/>
                </a:solidFill>
              </a:rPr>
              <a:t> believe that God was never bored, nor was there a time when He wasn’t full of love. </a:t>
            </a:r>
            <a:endParaRPr sz="2400" i="0" u="none" strike="noStrike" cap="none">
              <a:solidFill>
                <a:srgbClr val="000000"/>
              </a:solidFill>
            </a:endParaRPr>
          </a:p>
          <a:p>
            <a:pPr marL="457200" marR="0" lvl="0" indent="-381000" algn="l" rtl="0">
              <a:lnSpc>
                <a:spcPct val="100000"/>
              </a:lnSpc>
              <a:spcBef>
                <a:spcPts val="0"/>
              </a:spcBef>
              <a:spcAft>
                <a:spcPts val="0"/>
              </a:spcAft>
              <a:buSzPts val="2400"/>
              <a:buChar char="●"/>
            </a:pPr>
            <a:r>
              <a:rPr lang="en" sz="2400" i="0" u="none" strike="noStrike" cap="none">
                <a:solidFill>
                  <a:srgbClr val="000000"/>
                </a:solidFill>
              </a:rPr>
              <a:t>God wants to dwell with us. He wants to be apart of our lives. </a:t>
            </a:r>
            <a:endParaRPr sz="2400" i="0" u="none" strike="noStrike" cap="none">
              <a:solidFill>
                <a:srgbClr val="000000"/>
              </a:solidFill>
            </a:endParaRPr>
          </a:p>
          <a:p>
            <a:pPr marL="457200" marR="0" lvl="0" indent="-381000" algn="l" rtl="0">
              <a:lnSpc>
                <a:spcPct val="100000"/>
              </a:lnSpc>
              <a:spcBef>
                <a:spcPts val="0"/>
              </a:spcBef>
              <a:spcAft>
                <a:spcPts val="0"/>
              </a:spcAft>
              <a:buSzPts val="2400"/>
              <a:buChar char="●"/>
            </a:pPr>
            <a:r>
              <a:rPr lang="en" sz="2400" i="0" u="none" strike="noStrike" cap="none">
                <a:solidFill>
                  <a:srgbClr val="000000"/>
                </a:solidFill>
              </a:rPr>
              <a:t>God wants to be up close and personal with us. </a:t>
            </a:r>
            <a:endParaRPr sz="2400" i="0" u="none" strike="noStrike" cap="none">
              <a:solidFill>
                <a:srgbClr val="000000"/>
              </a:solidFill>
            </a:endParaRPr>
          </a:p>
        </p:txBody>
      </p:sp>
      <p:sp>
        <p:nvSpPr>
          <p:cNvPr id="83" name="Google Shape;83;p6"/>
          <p:cNvSpPr txBox="1"/>
          <p:nvPr/>
        </p:nvSpPr>
        <p:spPr>
          <a:xfrm>
            <a:off x="112125" y="1342825"/>
            <a:ext cx="88014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87"/>
        <p:cNvGrpSpPr/>
        <p:nvPr/>
      </p:nvGrpSpPr>
      <p:grpSpPr>
        <a:xfrm>
          <a:off x="0" y="0"/>
          <a:ext cx="0" cy="0"/>
          <a:chOff x="0" y="0"/>
          <a:chExt cx="0" cy="0"/>
        </a:xfrm>
      </p:grpSpPr>
      <p:sp>
        <p:nvSpPr>
          <p:cNvPr id="88" name="Google Shape;88;p7"/>
          <p:cNvSpPr txBox="1"/>
          <p:nvPr/>
        </p:nvSpPr>
        <p:spPr>
          <a:xfrm flipH="1">
            <a:off x="84075" y="602650"/>
            <a:ext cx="8955600" cy="3386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2600" b="1"/>
              <a:t># </a:t>
            </a:r>
            <a:r>
              <a:rPr lang="en" sz="2600" b="1" i="0" u="none" strike="noStrike" cap="none">
                <a:solidFill>
                  <a:srgbClr val="000000"/>
                </a:solidFill>
              </a:rPr>
              <a:t>4) Resurrected Leader</a:t>
            </a:r>
            <a:r>
              <a:rPr lang="en" sz="2600" i="0" u="none" strike="noStrike" cap="none">
                <a:solidFill>
                  <a:srgbClr val="000000"/>
                </a:solidFill>
              </a:rPr>
              <a:t>-No other religious leader had died in full view of trained executioners, had a guarded tomb, and then rose on the 3rd day. </a:t>
            </a:r>
            <a:endParaRPr sz="2600" i="0" u="none" strike="noStrike" cap="none">
              <a:solidFill>
                <a:srgbClr val="000000"/>
              </a:solidFill>
            </a:endParaRPr>
          </a:p>
          <a:p>
            <a:pPr marL="0" marR="0" lvl="0" indent="0" algn="l" rtl="0">
              <a:lnSpc>
                <a:spcPct val="100000"/>
              </a:lnSpc>
              <a:spcBef>
                <a:spcPts val="0"/>
              </a:spcBef>
              <a:spcAft>
                <a:spcPts val="0"/>
              </a:spcAft>
              <a:buClr>
                <a:srgbClr val="000000"/>
              </a:buClr>
              <a:buSzPts val="1800"/>
              <a:buFont typeface="Arial"/>
              <a:buNone/>
            </a:pPr>
            <a:endParaRPr sz="2600"/>
          </a:p>
          <a:p>
            <a:pPr marL="0" marR="0" lvl="0" indent="0" algn="l" rtl="0">
              <a:lnSpc>
                <a:spcPct val="100000"/>
              </a:lnSpc>
              <a:spcBef>
                <a:spcPts val="0"/>
              </a:spcBef>
              <a:spcAft>
                <a:spcPts val="0"/>
              </a:spcAft>
              <a:buClr>
                <a:srgbClr val="000000"/>
              </a:buClr>
              <a:buSzPts val="1800"/>
              <a:buFont typeface="Arial"/>
              <a:buNone/>
            </a:pPr>
            <a:r>
              <a:rPr lang="en" sz="2600" i="0" u="none" strike="noStrike" cap="none">
                <a:solidFill>
                  <a:srgbClr val="000000"/>
                </a:solidFill>
              </a:rPr>
              <a:t>He later appeared to many people. The resurrecti</a:t>
            </a:r>
            <a:r>
              <a:rPr lang="en" sz="2600"/>
              <a:t>on</a:t>
            </a:r>
            <a:r>
              <a:rPr lang="en" sz="2600" i="0" u="none" strike="noStrike" cap="none">
                <a:solidFill>
                  <a:srgbClr val="000000"/>
                </a:solidFill>
              </a:rPr>
              <a:t> is proof of who Jesus is, and that He accomplished what He sat out to do. Jesus provided the only means for redemption for mankind. Only Jesus conquered death.</a:t>
            </a:r>
            <a:endParaRPr sz="2600" i="0" u="none" strike="noStrike" cap="none">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92"/>
        <p:cNvGrpSpPr/>
        <p:nvPr/>
      </p:nvGrpSpPr>
      <p:grpSpPr>
        <a:xfrm>
          <a:off x="0" y="0"/>
          <a:ext cx="0" cy="0"/>
          <a:chOff x="0" y="0"/>
          <a:chExt cx="0" cy="0"/>
        </a:xfrm>
      </p:grpSpPr>
      <p:sp>
        <p:nvSpPr>
          <p:cNvPr id="93" name="Google Shape;93;p11"/>
          <p:cNvSpPr txBox="1"/>
          <p:nvPr/>
        </p:nvSpPr>
        <p:spPr>
          <a:xfrm>
            <a:off x="308300" y="280300"/>
            <a:ext cx="8661300" cy="1800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100"/>
              <a:buFont typeface="Arial"/>
              <a:buNone/>
            </a:pPr>
            <a:endParaRPr sz="2100" b="1"/>
          </a:p>
          <a:p>
            <a:pPr marL="0" marR="0" lvl="0" indent="0" algn="l" rtl="0">
              <a:lnSpc>
                <a:spcPct val="100000"/>
              </a:lnSpc>
              <a:spcBef>
                <a:spcPts val="0"/>
              </a:spcBef>
              <a:spcAft>
                <a:spcPts val="0"/>
              </a:spcAft>
              <a:buClr>
                <a:srgbClr val="000000"/>
              </a:buClr>
              <a:buSzPts val="2100"/>
              <a:buFont typeface="Arial"/>
              <a:buNone/>
            </a:pPr>
            <a:endParaRPr sz="2100" b="1"/>
          </a:p>
          <a:p>
            <a:pPr marL="0" marR="0" lvl="0" indent="0" algn="l" rtl="0">
              <a:lnSpc>
                <a:spcPct val="100000"/>
              </a:lnSpc>
              <a:spcBef>
                <a:spcPts val="0"/>
              </a:spcBef>
              <a:spcAft>
                <a:spcPts val="0"/>
              </a:spcAft>
              <a:buClr>
                <a:srgbClr val="000000"/>
              </a:buClr>
              <a:buSzPts val="2100"/>
              <a:buFont typeface="Arial"/>
              <a:buNone/>
            </a:pPr>
            <a:endParaRPr sz="2100" b="1"/>
          </a:p>
          <a:p>
            <a:pPr marL="0" marR="0" lvl="0" indent="0" algn="l" rtl="0">
              <a:lnSpc>
                <a:spcPct val="100000"/>
              </a:lnSpc>
              <a:spcBef>
                <a:spcPts val="0"/>
              </a:spcBef>
              <a:spcAft>
                <a:spcPts val="0"/>
              </a:spcAft>
              <a:buClr>
                <a:srgbClr val="000000"/>
              </a:buClr>
              <a:buSzPts val="2100"/>
              <a:buFont typeface="Arial"/>
              <a:buNone/>
            </a:pPr>
            <a:endParaRPr sz="2100" b="1"/>
          </a:p>
          <a:p>
            <a:pPr marL="0" marR="0" lvl="0" indent="0" algn="l" rtl="0">
              <a:lnSpc>
                <a:spcPct val="100000"/>
              </a:lnSpc>
              <a:spcBef>
                <a:spcPts val="0"/>
              </a:spcBef>
              <a:spcAft>
                <a:spcPts val="0"/>
              </a:spcAft>
              <a:buClr>
                <a:srgbClr val="000000"/>
              </a:buClr>
              <a:buSzPts val="2100"/>
              <a:buFont typeface="Arial"/>
              <a:buNone/>
            </a:pPr>
            <a:endParaRPr sz="2100" i="0" u="none" strike="noStrike" cap="none">
              <a:solidFill>
                <a:srgbClr val="000000"/>
              </a:solidFill>
            </a:endParaRPr>
          </a:p>
        </p:txBody>
      </p:sp>
      <p:pic>
        <p:nvPicPr>
          <p:cNvPr id="94" name="Google Shape;94;p11"/>
          <p:cNvPicPr preferRelativeResize="0"/>
          <p:nvPr/>
        </p:nvPicPr>
        <p:blipFill>
          <a:blip r:embed="rId3">
            <a:alphaModFix/>
          </a:blip>
          <a:stretch>
            <a:fillRect/>
          </a:stretch>
        </p:blipFill>
        <p:spPr>
          <a:xfrm>
            <a:off x="84100" y="98100"/>
            <a:ext cx="8969575" cy="49332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98"/>
        <p:cNvGrpSpPr/>
        <p:nvPr/>
      </p:nvGrpSpPr>
      <p:grpSpPr>
        <a:xfrm>
          <a:off x="0" y="0"/>
          <a:ext cx="0" cy="0"/>
          <a:chOff x="0" y="0"/>
          <a:chExt cx="0" cy="0"/>
        </a:xfrm>
      </p:grpSpPr>
      <p:sp>
        <p:nvSpPr>
          <p:cNvPr id="99" name="Google Shape;99;p8"/>
          <p:cNvSpPr txBox="1"/>
          <p:nvPr/>
        </p:nvSpPr>
        <p:spPr>
          <a:xfrm>
            <a:off x="70075" y="49500"/>
            <a:ext cx="8997600" cy="5094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700"/>
              <a:buFont typeface="Arial"/>
              <a:buNone/>
            </a:pPr>
            <a:r>
              <a:rPr lang="en" sz="2000" b="1"/>
              <a:t># </a:t>
            </a:r>
            <a:r>
              <a:rPr lang="en" sz="2000" b="1" i="0" u="none" strike="noStrike" cap="none">
                <a:solidFill>
                  <a:srgbClr val="000000"/>
                </a:solidFill>
              </a:rPr>
              <a:t>5) Inerrant Bible-</a:t>
            </a:r>
            <a:r>
              <a:rPr lang="en" sz="2000" i="0" u="none" strike="noStrike" cap="none">
                <a:solidFill>
                  <a:srgbClr val="000000"/>
                </a:solidFill>
              </a:rPr>
              <a:t>(Bible without error). I</a:t>
            </a:r>
            <a:r>
              <a:rPr lang="en" sz="1900">
                <a:solidFill>
                  <a:schemeClr val="dk1"/>
                </a:solidFill>
              </a:rPr>
              <a:t>n the beginning was the Word, and the Word was with God, and the Word was God (John 1:1).</a:t>
            </a:r>
            <a:endParaRPr sz="1900">
              <a:solidFill>
                <a:schemeClr val="dk1"/>
              </a:solidFill>
            </a:endParaRPr>
          </a:p>
          <a:p>
            <a:pPr marL="0" lvl="0" indent="0" algn="l" rtl="0">
              <a:spcBef>
                <a:spcPts val="0"/>
              </a:spcBef>
              <a:spcAft>
                <a:spcPts val="0"/>
              </a:spcAft>
              <a:buClr>
                <a:schemeClr val="dk1"/>
              </a:buClr>
              <a:buSzPts val="1400"/>
              <a:buFont typeface="Arial"/>
              <a:buNone/>
            </a:pPr>
            <a:endParaRPr sz="1000">
              <a:solidFill>
                <a:schemeClr val="dk1"/>
              </a:solidFill>
            </a:endParaRPr>
          </a:p>
          <a:p>
            <a:pPr marL="0" marR="0" lvl="0" indent="0" algn="l" rtl="0">
              <a:lnSpc>
                <a:spcPct val="100000"/>
              </a:lnSpc>
              <a:spcBef>
                <a:spcPts val="0"/>
              </a:spcBef>
              <a:spcAft>
                <a:spcPts val="0"/>
              </a:spcAft>
              <a:buClr>
                <a:srgbClr val="000000"/>
              </a:buClr>
              <a:buSzPts val="1700"/>
              <a:buFont typeface="Arial"/>
              <a:buNone/>
            </a:pPr>
            <a:r>
              <a:rPr lang="en" sz="2000" i="0" u="none" strike="noStrike" cap="none">
                <a:solidFill>
                  <a:srgbClr val="000000"/>
                </a:solidFill>
              </a:rPr>
              <a:t>Many people have a book or some sort of source that is written by one person. But the Bible is written by forty different authors from many different walks of life over 1600 years and three continents. Most of whom did not know each other. Yet they all agreed on everything that</a:t>
            </a:r>
            <a:r>
              <a:rPr lang="en" sz="2000"/>
              <a:t>’s</a:t>
            </a:r>
            <a:r>
              <a:rPr lang="en" sz="2000" i="0" u="none" strike="noStrike" cap="none">
                <a:solidFill>
                  <a:srgbClr val="000000"/>
                </a:solidFill>
              </a:rPr>
              <a:t> in scripture without any error.We have 66 books and one central message, </a:t>
            </a:r>
            <a:r>
              <a:rPr lang="en" sz="2000"/>
              <a:t>different</a:t>
            </a:r>
            <a:r>
              <a:rPr lang="en" sz="2000" i="0" u="none" strike="noStrike" cap="none">
                <a:solidFill>
                  <a:srgbClr val="000000"/>
                </a:solidFill>
              </a:rPr>
              <a:t> styles and yet there are no contradictions found in scripture.</a:t>
            </a:r>
            <a:r>
              <a:rPr lang="en" sz="2000"/>
              <a:t> </a:t>
            </a:r>
            <a:endParaRPr sz="2000"/>
          </a:p>
          <a:p>
            <a:pPr marL="0" marR="0" lvl="0" indent="0" algn="l" rtl="0">
              <a:lnSpc>
                <a:spcPct val="100000"/>
              </a:lnSpc>
              <a:spcBef>
                <a:spcPts val="0"/>
              </a:spcBef>
              <a:spcAft>
                <a:spcPts val="0"/>
              </a:spcAft>
              <a:buClr>
                <a:srgbClr val="000000"/>
              </a:buClr>
              <a:buSzPts val="1700"/>
              <a:buFont typeface="Arial"/>
              <a:buNone/>
            </a:pPr>
            <a:endParaRPr sz="1000">
              <a:solidFill>
                <a:schemeClr val="dk1"/>
              </a:solidFill>
            </a:endParaRPr>
          </a:p>
          <a:p>
            <a:pPr marL="0" marR="0" lvl="0" indent="0" algn="l" rtl="0">
              <a:lnSpc>
                <a:spcPct val="100000"/>
              </a:lnSpc>
              <a:spcBef>
                <a:spcPts val="0"/>
              </a:spcBef>
              <a:spcAft>
                <a:spcPts val="0"/>
              </a:spcAft>
              <a:buClr>
                <a:srgbClr val="000000"/>
              </a:buClr>
              <a:buSzPts val="1700"/>
              <a:buFont typeface="Arial"/>
              <a:buNone/>
            </a:pPr>
            <a:r>
              <a:rPr lang="en" sz="2000">
                <a:solidFill>
                  <a:schemeClr val="dk1"/>
                </a:solidFill>
              </a:rPr>
              <a:t>Unlike other religious text that teach advocating good works to please an unreachable god.</a:t>
            </a:r>
            <a:endParaRPr sz="2000">
              <a:solidFill>
                <a:schemeClr val="dk1"/>
              </a:solidFill>
            </a:endParaRPr>
          </a:p>
          <a:p>
            <a:pPr marL="457200" marR="0" lvl="0" indent="-355600" algn="l" rtl="0">
              <a:lnSpc>
                <a:spcPct val="100000"/>
              </a:lnSpc>
              <a:spcBef>
                <a:spcPts val="0"/>
              </a:spcBef>
              <a:spcAft>
                <a:spcPts val="0"/>
              </a:spcAft>
              <a:buClr>
                <a:srgbClr val="000000"/>
              </a:buClr>
              <a:buSzPts val="2000"/>
              <a:buChar char="●"/>
            </a:pPr>
            <a:r>
              <a:rPr lang="en" sz="2000" i="0" u="none" strike="noStrike" cap="none">
                <a:solidFill>
                  <a:srgbClr val="000000"/>
                </a:solidFill>
              </a:rPr>
              <a:t>The Bible is unique in content, teaching the way of life</a:t>
            </a:r>
            <a:endParaRPr sz="2000" i="0" u="none" strike="noStrike" cap="none">
              <a:solidFill>
                <a:srgbClr val="000000"/>
              </a:solidFill>
            </a:endParaRPr>
          </a:p>
          <a:p>
            <a:pPr marL="457200" marR="0" lvl="0" indent="-355600" algn="l" rtl="0">
              <a:lnSpc>
                <a:spcPct val="100000"/>
              </a:lnSpc>
              <a:spcBef>
                <a:spcPts val="0"/>
              </a:spcBef>
              <a:spcAft>
                <a:spcPts val="0"/>
              </a:spcAft>
              <a:buClr>
                <a:srgbClr val="000000"/>
              </a:buClr>
              <a:buSzPts val="2000"/>
              <a:buChar char="●"/>
            </a:pPr>
            <a:r>
              <a:rPr lang="en" sz="2000" i="0" u="none" strike="noStrike" cap="none">
                <a:solidFill>
                  <a:srgbClr val="000000"/>
                </a:solidFill>
              </a:rPr>
              <a:t>The Bible teaches freedom in Christ</a:t>
            </a:r>
            <a:endParaRPr sz="2000" i="0" u="none" strike="noStrike" cap="none">
              <a:solidFill>
                <a:srgbClr val="000000"/>
              </a:solidFill>
            </a:endParaRPr>
          </a:p>
          <a:p>
            <a:pPr marL="457200" marR="0" lvl="0" indent="-355600" algn="l" rtl="0">
              <a:lnSpc>
                <a:spcPct val="100000"/>
              </a:lnSpc>
              <a:spcBef>
                <a:spcPts val="0"/>
              </a:spcBef>
              <a:spcAft>
                <a:spcPts val="0"/>
              </a:spcAft>
              <a:buClr>
                <a:srgbClr val="000000"/>
              </a:buClr>
              <a:buSzPts val="2000"/>
              <a:buChar char="●"/>
            </a:pPr>
            <a:r>
              <a:rPr lang="en" sz="2000" i="0" u="none" strike="noStrike" cap="none">
                <a:solidFill>
                  <a:srgbClr val="000000"/>
                </a:solidFill>
              </a:rPr>
              <a:t>The Bible is the inspired word of God</a:t>
            </a:r>
            <a:endParaRPr sz="2000" i="0" u="none" strike="noStrike" cap="none">
              <a:solidFill>
                <a:srgbClr val="000000"/>
              </a:solidFill>
            </a:endParaRPr>
          </a:p>
          <a:p>
            <a:pPr marL="457200" marR="0" lvl="0" indent="-355600" algn="l" rtl="0">
              <a:lnSpc>
                <a:spcPct val="100000"/>
              </a:lnSpc>
              <a:spcBef>
                <a:spcPts val="0"/>
              </a:spcBef>
              <a:spcAft>
                <a:spcPts val="0"/>
              </a:spcAft>
              <a:buClr>
                <a:srgbClr val="000000"/>
              </a:buClr>
              <a:buSzPts val="2000"/>
              <a:buChar char="●"/>
            </a:pPr>
            <a:r>
              <a:rPr lang="en" sz="2000" i="0" u="none" strike="noStrike" cap="none">
                <a:solidFill>
                  <a:srgbClr val="000000"/>
                </a:solidFill>
              </a:rPr>
              <a:t>The Bible is unique in its results. </a:t>
            </a:r>
            <a:endParaRPr sz="2000" i="0" u="none" strike="noStrike" cap="none">
              <a:solidFill>
                <a:srgbClr val="000000"/>
              </a:solidFill>
            </a:endParaRPr>
          </a:p>
          <a:p>
            <a:pPr marL="457200" marR="0" lvl="0" indent="-355600" algn="l" rtl="0">
              <a:lnSpc>
                <a:spcPct val="100000"/>
              </a:lnSpc>
              <a:spcBef>
                <a:spcPts val="0"/>
              </a:spcBef>
              <a:spcAft>
                <a:spcPts val="0"/>
              </a:spcAft>
              <a:buClr>
                <a:srgbClr val="000000"/>
              </a:buClr>
              <a:buSzPts val="2000"/>
              <a:buChar char="●"/>
            </a:pPr>
            <a:r>
              <a:rPr lang="en" sz="2000" i="0" u="none" strike="noStrike" cap="none">
                <a:solidFill>
                  <a:srgbClr val="000000"/>
                </a:solidFill>
              </a:rPr>
              <a:t>The Bible brings about a changed life. </a:t>
            </a:r>
            <a:endParaRPr sz="2000" i="0" u="none" strike="noStrike" cap="none">
              <a:solidFill>
                <a:srgbClr val="00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1582</Words>
  <Application>Microsoft Office PowerPoint</Application>
  <PresentationFormat>On-screen Show (16:9)</PresentationFormat>
  <Paragraphs>123</Paragraphs>
  <Slides>20</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Bradley Hand ITC</vt:lpstr>
      <vt:lpstr>Times New Roman</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bclark21</dc:creator>
  <cp:lastModifiedBy>Bendetta Clark</cp:lastModifiedBy>
  <cp:revision>2</cp:revision>
  <dcterms:modified xsi:type="dcterms:W3CDTF">2022-02-21T21:08:49Z</dcterms:modified>
</cp:coreProperties>
</file>