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 snapToObjects="1">
      <p:cViewPr varScale="1">
        <p:scale>
          <a:sx n="64" d="100"/>
          <a:sy n="64" d="100"/>
        </p:scale>
        <p:origin x="7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C164D-6778-4EE8-A1DA-916A7B86121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47DB5E4-29D3-4B7B-993E-DCD3C3F2C7DF}">
      <dgm:prSet/>
      <dgm:spPr/>
      <dgm:t>
        <a:bodyPr/>
        <a:lstStyle/>
        <a:p>
          <a:r>
            <a:rPr lang="en-US"/>
            <a:t>How do I navigate the  spiritual/invisible realm?</a:t>
          </a:r>
        </a:p>
      </dgm:t>
    </dgm:pt>
    <dgm:pt modelId="{646C660B-F0C1-4948-AF39-DB6B21C64B38}" type="parTrans" cxnId="{1B2CF8BF-54A1-452F-AF77-28ADF40487B1}">
      <dgm:prSet/>
      <dgm:spPr/>
      <dgm:t>
        <a:bodyPr/>
        <a:lstStyle/>
        <a:p>
          <a:endParaRPr lang="en-US"/>
        </a:p>
      </dgm:t>
    </dgm:pt>
    <dgm:pt modelId="{3DE4353B-1B86-45DB-8449-355A310F0A1D}" type="sibTrans" cxnId="{1B2CF8BF-54A1-452F-AF77-28ADF40487B1}">
      <dgm:prSet/>
      <dgm:spPr/>
      <dgm:t>
        <a:bodyPr/>
        <a:lstStyle/>
        <a:p>
          <a:endParaRPr lang="en-US"/>
        </a:p>
      </dgm:t>
    </dgm:pt>
    <dgm:pt modelId="{0A2A1724-67B8-4C18-9F6D-AE63F78B7660}">
      <dgm:prSet/>
      <dgm:spPr/>
      <dgm:t>
        <a:bodyPr/>
        <a:lstStyle/>
        <a:p>
          <a:r>
            <a:rPr lang="en-US"/>
            <a:t>My first experience with an evil spirit at 15</a:t>
          </a:r>
        </a:p>
      </dgm:t>
    </dgm:pt>
    <dgm:pt modelId="{59EFFADA-B6D1-4A9B-B9C6-9F9A8441050F}" type="parTrans" cxnId="{38965940-EA6F-41B1-BB67-BD8F217DFF62}">
      <dgm:prSet/>
      <dgm:spPr/>
      <dgm:t>
        <a:bodyPr/>
        <a:lstStyle/>
        <a:p>
          <a:endParaRPr lang="en-US"/>
        </a:p>
      </dgm:t>
    </dgm:pt>
    <dgm:pt modelId="{0F14DBD2-8F26-4D4B-BE5E-502751493396}" type="sibTrans" cxnId="{38965940-EA6F-41B1-BB67-BD8F217DFF62}">
      <dgm:prSet/>
      <dgm:spPr/>
      <dgm:t>
        <a:bodyPr/>
        <a:lstStyle/>
        <a:p>
          <a:endParaRPr lang="en-US"/>
        </a:p>
      </dgm:t>
    </dgm:pt>
    <dgm:pt modelId="{5DC2F24E-7701-4F34-93E6-B5AB2A23FD37}">
      <dgm:prSet/>
      <dgm:spPr/>
      <dgm:t>
        <a:bodyPr/>
        <a:lstStyle/>
        <a:p>
          <a:r>
            <a:rPr lang="en-US"/>
            <a:t>In college the Book “He came to set the Captives Free”</a:t>
          </a:r>
        </a:p>
      </dgm:t>
    </dgm:pt>
    <dgm:pt modelId="{0F32B21B-0D4F-4C70-99FF-A5A549BAFCFA}" type="parTrans" cxnId="{081F7983-F654-4088-ADCB-3B82ECDDB80C}">
      <dgm:prSet/>
      <dgm:spPr/>
      <dgm:t>
        <a:bodyPr/>
        <a:lstStyle/>
        <a:p>
          <a:endParaRPr lang="en-US"/>
        </a:p>
      </dgm:t>
    </dgm:pt>
    <dgm:pt modelId="{AFB1F9B3-1566-492E-B0EC-C7E747BBAC44}" type="sibTrans" cxnId="{081F7983-F654-4088-ADCB-3B82ECDDB80C}">
      <dgm:prSet/>
      <dgm:spPr/>
      <dgm:t>
        <a:bodyPr/>
        <a:lstStyle/>
        <a:p>
          <a:endParaRPr lang="en-US"/>
        </a:p>
      </dgm:t>
    </dgm:pt>
    <dgm:pt modelId="{9B7B66C8-313A-494A-8D5D-A1AEDD6AB643}">
      <dgm:prSet/>
      <dgm:spPr/>
      <dgm:t>
        <a:bodyPr/>
        <a:lstStyle/>
        <a:p>
          <a:r>
            <a:rPr lang="en-US"/>
            <a:t>Currently where I am in regards to my faith in the Lord</a:t>
          </a:r>
        </a:p>
      </dgm:t>
    </dgm:pt>
    <dgm:pt modelId="{3E1A3676-32DA-4F5F-9895-13908983F347}" type="parTrans" cxnId="{AD439E10-F0F1-4B52-8C5D-62514F3B9697}">
      <dgm:prSet/>
      <dgm:spPr/>
      <dgm:t>
        <a:bodyPr/>
        <a:lstStyle/>
        <a:p>
          <a:endParaRPr lang="en-US"/>
        </a:p>
      </dgm:t>
    </dgm:pt>
    <dgm:pt modelId="{38270CFA-A4D8-49DC-8418-E8B774CDDD68}" type="sibTrans" cxnId="{AD439E10-F0F1-4B52-8C5D-62514F3B9697}">
      <dgm:prSet/>
      <dgm:spPr/>
      <dgm:t>
        <a:bodyPr/>
        <a:lstStyle/>
        <a:p>
          <a:endParaRPr lang="en-US"/>
        </a:p>
      </dgm:t>
    </dgm:pt>
    <dgm:pt modelId="{CFFE56AD-F9A6-4D9D-8CD5-E447239CC43E}">
      <dgm:prSet/>
      <dgm:spPr/>
      <dgm:t>
        <a:bodyPr/>
        <a:lstStyle/>
        <a:p>
          <a:r>
            <a:rPr lang="en-US"/>
            <a:t>It’s noy by might  nor by power but it’s by my Spirit says the Lord </a:t>
          </a:r>
        </a:p>
      </dgm:t>
    </dgm:pt>
    <dgm:pt modelId="{2114E271-D409-48D5-AD99-0D38BD1A9215}" type="parTrans" cxnId="{9CAB52D2-E0E4-4A51-B5D4-470DAE319413}">
      <dgm:prSet/>
      <dgm:spPr/>
      <dgm:t>
        <a:bodyPr/>
        <a:lstStyle/>
        <a:p>
          <a:endParaRPr lang="en-US"/>
        </a:p>
      </dgm:t>
    </dgm:pt>
    <dgm:pt modelId="{802A0022-2802-4856-959E-3975E9C9320E}" type="sibTrans" cxnId="{9CAB52D2-E0E4-4A51-B5D4-470DAE319413}">
      <dgm:prSet/>
      <dgm:spPr/>
      <dgm:t>
        <a:bodyPr/>
        <a:lstStyle/>
        <a:p>
          <a:endParaRPr lang="en-US"/>
        </a:p>
      </dgm:t>
    </dgm:pt>
    <dgm:pt modelId="{29A7D07A-7655-4026-A15B-05ED65A81D91}">
      <dgm:prSet/>
      <dgm:spPr/>
      <dgm:t>
        <a:bodyPr/>
        <a:lstStyle/>
        <a:p>
          <a:r>
            <a:rPr lang="en-US"/>
            <a:t>Zechariah 4:6</a:t>
          </a:r>
        </a:p>
      </dgm:t>
    </dgm:pt>
    <dgm:pt modelId="{483A5BDB-CEAC-4DD7-97DA-D5B5B6012F0E}" type="parTrans" cxnId="{C7D101C1-BA20-46AF-85CA-5957BF8B74DA}">
      <dgm:prSet/>
      <dgm:spPr/>
      <dgm:t>
        <a:bodyPr/>
        <a:lstStyle/>
        <a:p>
          <a:endParaRPr lang="en-US"/>
        </a:p>
      </dgm:t>
    </dgm:pt>
    <dgm:pt modelId="{3AE599C0-958C-4CE4-A23A-3DC09830F1C3}" type="sibTrans" cxnId="{C7D101C1-BA20-46AF-85CA-5957BF8B74DA}">
      <dgm:prSet/>
      <dgm:spPr/>
      <dgm:t>
        <a:bodyPr/>
        <a:lstStyle/>
        <a:p>
          <a:endParaRPr lang="en-US"/>
        </a:p>
      </dgm:t>
    </dgm:pt>
    <dgm:pt modelId="{C4AF9283-7465-834C-8A1F-23E5465BC729}" type="pres">
      <dgm:prSet presAssocID="{A17C164D-6778-4EE8-A1DA-916A7B86121C}" presName="diagram" presStyleCnt="0">
        <dgm:presLayoutVars>
          <dgm:dir/>
          <dgm:resizeHandles val="exact"/>
        </dgm:presLayoutVars>
      </dgm:prSet>
      <dgm:spPr/>
    </dgm:pt>
    <dgm:pt modelId="{2F6F66CE-EC6D-5549-85BD-1AF5448DFD67}" type="pres">
      <dgm:prSet presAssocID="{647DB5E4-29D3-4B7B-993E-DCD3C3F2C7DF}" presName="node" presStyleLbl="node1" presStyleIdx="0" presStyleCnt="6">
        <dgm:presLayoutVars>
          <dgm:bulletEnabled val="1"/>
        </dgm:presLayoutVars>
      </dgm:prSet>
      <dgm:spPr/>
    </dgm:pt>
    <dgm:pt modelId="{F95F393D-D5FD-D24A-95D1-B3E0BBC37E25}" type="pres">
      <dgm:prSet presAssocID="{3DE4353B-1B86-45DB-8449-355A310F0A1D}" presName="sibTrans" presStyleCnt="0"/>
      <dgm:spPr/>
    </dgm:pt>
    <dgm:pt modelId="{0A0F0937-11E5-8449-A4EE-6971A354D5B4}" type="pres">
      <dgm:prSet presAssocID="{0A2A1724-67B8-4C18-9F6D-AE63F78B7660}" presName="node" presStyleLbl="node1" presStyleIdx="1" presStyleCnt="6">
        <dgm:presLayoutVars>
          <dgm:bulletEnabled val="1"/>
        </dgm:presLayoutVars>
      </dgm:prSet>
      <dgm:spPr/>
    </dgm:pt>
    <dgm:pt modelId="{382DDB41-E3B8-284C-A823-46F2D19D75C8}" type="pres">
      <dgm:prSet presAssocID="{0F14DBD2-8F26-4D4B-BE5E-502751493396}" presName="sibTrans" presStyleCnt="0"/>
      <dgm:spPr/>
    </dgm:pt>
    <dgm:pt modelId="{BCED6FDB-166B-D147-ABA6-5E363D763446}" type="pres">
      <dgm:prSet presAssocID="{5DC2F24E-7701-4F34-93E6-B5AB2A23FD37}" presName="node" presStyleLbl="node1" presStyleIdx="2" presStyleCnt="6">
        <dgm:presLayoutVars>
          <dgm:bulletEnabled val="1"/>
        </dgm:presLayoutVars>
      </dgm:prSet>
      <dgm:spPr/>
    </dgm:pt>
    <dgm:pt modelId="{0F5C3834-6FD4-8741-A8FC-B087D3F3A41F}" type="pres">
      <dgm:prSet presAssocID="{AFB1F9B3-1566-492E-B0EC-C7E747BBAC44}" presName="sibTrans" presStyleCnt="0"/>
      <dgm:spPr/>
    </dgm:pt>
    <dgm:pt modelId="{B0E140FE-784B-5A47-8950-8D7AC383C2D8}" type="pres">
      <dgm:prSet presAssocID="{9B7B66C8-313A-494A-8D5D-A1AEDD6AB643}" presName="node" presStyleLbl="node1" presStyleIdx="3" presStyleCnt="6">
        <dgm:presLayoutVars>
          <dgm:bulletEnabled val="1"/>
        </dgm:presLayoutVars>
      </dgm:prSet>
      <dgm:spPr/>
    </dgm:pt>
    <dgm:pt modelId="{0706515A-8A12-1A4B-BD9F-2F29F7FD7EC9}" type="pres">
      <dgm:prSet presAssocID="{38270CFA-A4D8-49DC-8418-E8B774CDDD68}" presName="sibTrans" presStyleCnt="0"/>
      <dgm:spPr/>
    </dgm:pt>
    <dgm:pt modelId="{A60F2EAE-3526-9F4C-9918-516DE074B607}" type="pres">
      <dgm:prSet presAssocID="{CFFE56AD-F9A6-4D9D-8CD5-E447239CC43E}" presName="node" presStyleLbl="node1" presStyleIdx="4" presStyleCnt="6">
        <dgm:presLayoutVars>
          <dgm:bulletEnabled val="1"/>
        </dgm:presLayoutVars>
      </dgm:prSet>
      <dgm:spPr/>
    </dgm:pt>
    <dgm:pt modelId="{F0607E26-1B31-3940-8837-6BC1EB110608}" type="pres">
      <dgm:prSet presAssocID="{802A0022-2802-4856-959E-3975E9C9320E}" presName="sibTrans" presStyleCnt="0"/>
      <dgm:spPr/>
    </dgm:pt>
    <dgm:pt modelId="{77DC4C65-79DA-9C42-8301-6B0AB5F04499}" type="pres">
      <dgm:prSet presAssocID="{29A7D07A-7655-4026-A15B-05ED65A81D91}" presName="node" presStyleLbl="node1" presStyleIdx="5" presStyleCnt="6">
        <dgm:presLayoutVars>
          <dgm:bulletEnabled val="1"/>
        </dgm:presLayoutVars>
      </dgm:prSet>
      <dgm:spPr/>
    </dgm:pt>
  </dgm:ptLst>
  <dgm:cxnLst>
    <dgm:cxn modelId="{624FDF09-7356-6F41-821A-27917F5FE28A}" type="presOf" srcId="{5DC2F24E-7701-4F34-93E6-B5AB2A23FD37}" destId="{BCED6FDB-166B-D147-ABA6-5E363D763446}" srcOrd="0" destOrd="0" presId="urn:microsoft.com/office/officeart/2005/8/layout/default"/>
    <dgm:cxn modelId="{AD439E10-F0F1-4B52-8C5D-62514F3B9697}" srcId="{A17C164D-6778-4EE8-A1DA-916A7B86121C}" destId="{9B7B66C8-313A-494A-8D5D-A1AEDD6AB643}" srcOrd="3" destOrd="0" parTransId="{3E1A3676-32DA-4F5F-9895-13908983F347}" sibTransId="{38270CFA-A4D8-49DC-8418-E8B774CDDD68}"/>
    <dgm:cxn modelId="{A2852E11-A4A0-0A48-A801-D55EC5C12BFE}" type="presOf" srcId="{0A2A1724-67B8-4C18-9F6D-AE63F78B7660}" destId="{0A0F0937-11E5-8449-A4EE-6971A354D5B4}" srcOrd="0" destOrd="0" presId="urn:microsoft.com/office/officeart/2005/8/layout/default"/>
    <dgm:cxn modelId="{E338E42B-0744-004D-BBD4-DEAC3A99BC29}" type="presOf" srcId="{9B7B66C8-313A-494A-8D5D-A1AEDD6AB643}" destId="{B0E140FE-784B-5A47-8950-8D7AC383C2D8}" srcOrd="0" destOrd="0" presId="urn:microsoft.com/office/officeart/2005/8/layout/default"/>
    <dgm:cxn modelId="{38965940-EA6F-41B1-BB67-BD8F217DFF62}" srcId="{A17C164D-6778-4EE8-A1DA-916A7B86121C}" destId="{0A2A1724-67B8-4C18-9F6D-AE63F78B7660}" srcOrd="1" destOrd="0" parTransId="{59EFFADA-B6D1-4A9B-B9C6-9F9A8441050F}" sibTransId="{0F14DBD2-8F26-4D4B-BE5E-502751493396}"/>
    <dgm:cxn modelId="{2B11DC67-85B6-DC45-BA8A-DA47D76C27A3}" type="presOf" srcId="{29A7D07A-7655-4026-A15B-05ED65A81D91}" destId="{77DC4C65-79DA-9C42-8301-6B0AB5F04499}" srcOrd="0" destOrd="0" presId="urn:microsoft.com/office/officeart/2005/8/layout/default"/>
    <dgm:cxn modelId="{13847E57-CF5D-CD42-A735-2D94B92DC0D3}" type="presOf" srcId="{CFFE56AD-F9A6-4D9D-8CD5-E447239CC43E}" destId="{A60F2EAE-3526-9F4C-9918-516DE074B607}" srcOrd="0" destOrd="0" presId="urn:microsoft.com/office/officeart/2005/8/layout/default"/>
    <dgm:cxn modelId="{081F7983-F654-4088-ADCB-3B82ECDDB80C}" srcId="{A17C164D-6778-4EE8-A1DA-916A7B86121C}" destId="{5DC2F24E-7701-4F34-93E6-B5AB2A23FD37}" srcOrd="2" destOrd="0" parTransId="{0F32B21B-0D4F-4C70-99FF-A5A549BAFCFA}" sibTransId="{AFB1F9B3-1566-492E-B0EC-C7E747BBAC44}"/>
    <dgm:cxn modelId="{209B76BC-E508-E745-91CD-CAFC69CA00FD}" type="presOf" srcId="{647DB5E4-29D3-4B7B-993E-DCD3C3F2C7DF}" destId="{2F6F66CE-EC6D-5549-85BD-1AF5448DFD67}" srcOrd="0" destOrd="0" presId="urn:microsoft.com/office/officeart/2005/8/layout/default"/>
    <dgm:cxn modelId="{1B2CF8BF-54A1-452F-AF77-28ADF40487B1}" srcId="{A17C164D-6778-4EE8-A1DA-916A7B86121C}" destId="{647DB5E4-29D3-4B7B-993E-DCD3C3F2C7DF}" srcOrd="0" destOrd="0" parTransId="{646C660B-F0C1-4948-AF39-DB6B21C64B38}" sibTransId="{3DE4353B-1B86-45DB-8449-355A310F0A1D}"/>
    <dgm:cxn modelId="{C7D101C1-BA20-46AF-85CA-5957BF8B74DA}" srcId="{A17C164D-6778-4EE8-A1DA-916A7B86121C}" destId="{29A7D07A-7655-4026-A15B-05ED65A81D91}" srcOrd="5" destOrd="0" parTransId="{483A5BDB-CEAC-4DD7-97DA-D5B5B6012F0E}" sibTransId="{3AE599C0-958C-4CE4-A23A-3DC09830F1C3}"/>
    <dgm:cxn modelId="{B00931C4-45A4-DE4C-953A-F933FE5D8F28}" type="presOf" srcId="{A17C164D-6778-4EE8-A1DA-916A7B86121C}" destId="{C4AF9283-7465-834C-8A1F-23E5465BC729}" srcOrd="0" destOrd="0" presId="urn:microsoft.com/office/officeart/2005/8/layout/default"/>
    <dgm:cxn modelId="{9CAB52D2-E0E4-4A51-B5D4-470DAE319413}" srcId="{A17C164D-6778-4EE8-A1DA-916A7B86121C}" destId="{CFFE56AD-F9A6-4D9D-8CD5-E447239CC43E}" srcOrd="4" destOrd="0" parTransId="{2114E271-D409-48D5-AD99-0D38BD1A9215}" sibTransId="{802A0022-2802-4856-959E-3975E9C9320E}"/>
    <dgm:cxn modelId="{DBB3C823-123F-BB4B-ACF8-DCADCBC6E911}" type="presParOf" srcId="{C4AF9283-7465-834C-8A1F-23E5465BC729}" destId="{2F6F66CE-EC6D-5549-85BD-1AF5448DFD67}" srcOrd="0" destOrd="0" presId="urn:microsoft.com/office/officeart/2005/8/layout/default"/>
    <dgm:cxn modelId="{C1D1D801-3BEC-3445-A0EB-C489BB76740B}" type="presParOf" srcId="{C4AF9283-7465-834C-8A1F-23E5465BC729}" destId="{F95F393D-D5FD-D24A-95D1-B3E0BBC37E25}" srcOrd="1" destOrd="0" presId="urn:microsoft.com/office/officeart/2005/8/layout/default"/>
    <dgm:cxn modelId="{0AD4D438-46D2-8F44-B9C2-9371CBA4E65A}" type="presParOf" srcId="{C4AF9283-7465-834C-8A1F-23E5465BC729}" destId="{0A0F0937-11E5-8449-A4EE-6971A354D5B4}" srcOrd="2" destOrd="0" presId="urn:microsoft.com/office/officeart/2005/8/layout/default"/>
    <dgm:cxn modelId="{E356B8F1-665C-7C44-A67A-1E0CAE32E8FE}" type="presParOf" srcId="{C4AF9283-7465-834C-8A1F-23E5465BC729}" destId="{382DDB41-E3B8-284C-A823-46F2D19D75C8}" srcOrd="3" destOrd="0" presId="urn:microsoft.com/office/officeart/2005/8/layout/default"/>
    <dgm:cxn modelId="{65EE0DFD-8615-5347-97BC-5B2031F2CEEB}" type="presParOf" srcId="{C4AF9283-7465-834C-8A1F-23E5465BC729}" destId="{BCED6FDB-166B-D147-ABA6-5E363D763446}" srcOrd="4" destOrd="0" presId="urn:microsoft.com/office/officeart/2005/8/layout/default"/>
    <dgm:cxn modelId="{D22B6A6F-06FA-2748-AFA9-A4B6F038260C}" type="presParOf" srcId="{C4AF9283-7465-834C-8A1F-23E5465BC729}" destId="{0F5C3834-6FD4-8741-A8FC-B087D3F3A41F}" srcOrd="5" destOrd="0" presId="urn:microsoft.com/office/officeart/2005/8/layout/default"/>
    <dgm:cxn modelId="{56892A4B-F94A-8B41-961F-87C7E36E50BF}" type="presParOf" srcId="{C4AF9283-7465-834C-8A1F-23E5465BC729}" destId="{B0E140FE-784B-5A47-8950-8D7AC383C2D8}" srcOrd="6" destOrd="0" presId="urn:microsoft.com/office/officeart/2005/8/layout/default"/>
    <dgm:cxn modelId="{6BEBC67B-4087-4549-900A-00990512984C}" type="presParOf" srcId="{C4AF9283-7465-834C-8A1F-23E5465BC729}" destId="{0706515A-8A12-1A4B-BD9F-2F29F7FD7EC9}" srcOrd="7" destOrd="0" presId="urn:microsoft.com/office/officeart/2005/8/layout/default"/>
    <dgm:cxn modelId="{0F43F34E-55A3-9042-BC26-0F63D6A1DD7C}" type="presParOf" srcId="{C4AF9283-7465-834C-8A1F-23E5465BC729}" destId="{A60F2EAE-3526-9F4C-9918-516DE074B607}" srcOrd="8" destOrd="0" presId="urn:microsoft.com/office/officeart/2005/8/layout/default"/>
    <dgm:cxn modelId="{1BD64AE1-8F80-7B4D-BFA6-67511ADC470E}" type="presParOf" srcId="{C4AF9283-7465-834C-8A1F-23E5465BC729}" destId="{F0607E26-1B31-3940-8837-6BC1EB110608}" srcOrd="9" destOrd="0" presId="urn:microsoft.com/office/officeart/2005/8/layout/default"/>
    <dgm:cxn modelId="{B2655EB9-BCE5-0C4A-8DF4-FA9C9EA375B6}" type="presParOf" srcId="{C4AF9283-7465-834C-8A1F-23E5465BC729}" destId="{77DC4C65-79DA-9C42-8301-6B0AB5F0449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F66CE-EC6D-5549-85BD-1AF5448DFD67}">
      <dsp:nvSpPr>
        <dsp:cNvPr id="0" name=""/>
        <dsp:cNvSpPr/>
      </dsp:nvSpPr>
      <dsp:spPr>
        <a:xfrm>
          <a:off x="572690" y="1065"/>
          <a:ext cx="2737693" cy="1642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do I navigate the  spiritual/invisible realm?</a:t>
          </a:r>
        </a:p>
      </dsp:txBody>
      <dsp:txXfrm>
        <a:off x="572690" y="1065"/>
        <a:ext cx="2737693" cy="1642616"/>
      </dsp:txXfrm>
    </dsp:sp>
    <dsp:sp modelId="{0A0F0937-11E5-8449-A4EE-6971A354D5B4}">
      <dsp:nvSpPr>
        <dsp:cNvPr id="0" name=""/>
        <dsp:cNvSpPr/>
      </dsp:nvSpPr>
      <dsp:spPr>
        <a:xfrm>
          <a:off x="3584153" y="1065"/>
          <a:ext cx="2737693" cy="16426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My first experience with an evil spirit at 15</a:t>
          </a:r>
        </a:p>
      </dsp:txBody>
      <dsp:txXfrm>
        <a:off x="3584153" y="1065"/>
        <a:ext cx="2737693" cy="1642616"/>
      </dsp:txXfrm>
    </dsp:sp>
    <dsp:sp modelId="{BCED6FDB-166B-D147-ABA6-5E363D763446}">
      <dsp:nvSpPr>
        <dsp:cNvPr id="0" name=""/>
        <dsp:cNvSpPr/>
      </dsp:nvSpPr>
      <dsp:spPr>
        <a:xfrm>
          <a:off x="6595616" y="1065"/>
          <a:ext cx="2737693" cy="16426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 college the Book “He came to set the Captives Free”</a:t>
          </a:r>
        </a:p>
      </dsp:txBody>
      <dsp:txXfrm>
        <a:off x="6595616" y="1065"/>
        <a:ext cx="2737693" cy="1642616"/>
      </dsp:txXfrm>
    </dsp:sp>
    <dsp:sp modelId="{B0E140FE-784B-5A47-8950-8D7AC383C2D8}">
      <dsp:nvSpPr>
        <dsp:cNvPr id="0" name=""/>
        <dsp:cNvSpPr/>
      </dsp:nvSpPr>
      <dsp:spPr>
        <a:xfrm>
          <a:off x="572690" y="1917451"/>
          <a:ext cx="2737693" cy="16426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Currently where I am in regards to my faith in the Lord</a:t>
          </a:r>
        </a:p>
      </dsp:txBody>
      <dsp:txXfrm>
        <a:off x="572690" y="1917451"/>
        <a:ext cx="2737693" cy="1642616"/>
      </dsp:txXfrm>
    </dsp:sp>
    <dsp:sp modelId="{A60F2EAE-3526-9F4C-9918-516DE074B607}">
      <dsp:nvSpPr>
        <dsp:cNvPr id="0" name=""/>
        <dsp:cNvSpPr/>
      </dsp:nvSpPr>
      <dsp:spPr>
        <a:xfrm>
          <a:off x="3584153" y="1917451"/>
          <a:ext cx="2737693" cy="16426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It’s noy by might  nor by power but it’s by my Spirit says the Lord </a:t>
          </a:r>
        </a:p>
      </dsp:txBody>
      <dsp:txXfrm>
        <a:off x="3584153" y="1917451"/>
        <a:ext cx="2737693" cy="1642616"/>
      </dsp:txXfrm>
    </dsp:sp>
    <dsp:sp modelId="{77DC4C65-79DA-9C42-8301-6B0AB5F04499}">
      <dsp:nvSpPr>
        <dsp:cNvPr id="0" name=""/>
        <dsp:cNvSpPr/>
      </dsp:nvSpPr>
      <dsp:spPr>
        <a:xfrm>
          <a:off x="6595616" y="1917451"/>
          <a:ext cx="2737693" cy="1642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Zechariah 4:6</a:t>
          </a:r>
        </a:p>
      </dsp:txBody>
      <dsp:txXfrm>
        <a:off x="6595616" y="1917451"/>
        <a:ext cx="2737693" cy="1642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2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1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8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2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4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5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42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2/26/2022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18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BF1DCD9-4684-4B84-AD73-6652C8BA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Gradient pastel colors on a top view">
            <a:extLst>
              <a:ext uri="{FF2B5EF4-FFF2-40B4-BE49-F238E27FC236}">
                <a16:creationId xmlns:a16="http://schemas.microsoft.com/office/drawing/2014/main" id="{5EC347A8-8DC6-4B38-941E-F82D822A5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70" b="3411"/>
          <a:stretch/>
        </p:blipFill>
        <p:spPr>
          <a:xfrm>
            <a:off x="20" y="10"/>
            <a:ext cx="12199237" cy="6857989"/>
          </a:xfrm>
          <a:prstGeom prst="rect">
            <a:avLst/>
          </a:prstGeom>
        </p:spPr>
      </p:pic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4BE6A732-8124-4A59-8EC9-BF4A1648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2226538" y="-2233466"/>
            <a:ext cx="6858000" cy="11324929"/>
          </a:xfrm>
          <a:custGeom>
            <a:avLst/>
            <a:gdLst>
              <a:gd name="connsiteX0" fmla="*/ 0 w 6858000"/>
              <a:gd name="connsiteY0" fmla="*/ 9303227 h 11262142"/>
              <a:gd name="connsiteX1" fmla="*/ 0 w 6858000"/>
              <a:gd name="connsiteY1" fmla="*/ 6495555 h 11262142"/>
              <a:gd name="connsiteX2" fmla="*/ 1 w 6858000"/>
              <a:gd name="connsiteY2" fmla="*/ 6495555 h 11262142"/>
              <a:gd name="connsiteX3" fmla="*/ 1 w 6858000"/>
              <a:gd name="connsiteY3" fmla="*/ 0 h 11262142"/>
              <a:gd name="connsiteX4" fmla="*/ 6858000 w 6858000"/>
              <a:gd name="connsiteY4" fmla="*/ 6015407 h 11262142"/>
              <a:gd name="connsiteX5" fmla="*/ 6858000 w 6858000"/>
              <a:gd name="connsiteY5" fmla="*/ 8999698 h 11262142"/>
              <a:gd name="connsiteX6" fmla="*/ 6858000 w 6858000"/>
              <a:gd name="connsiteY6" fmla="*/ 11262142 h 11262142"/>
              <a:gd name="connsiteX7" fmla="*/ 1 w 6858000"/>
              <a:gd name="connsiteY7" fmla="*/ 11262142 h 11262142"/>
              <a:gd name="connsiteX8" fmla="*/ 1 w 6858000"/>
              <a:gd name="connsiteY8" fmla="*/ 9303227 h 112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1262142">
                <a:moveTo>
                  <a:pt x="0" y="9303227"/>
                </a:moveTo>
                <a:lnTo>
                  <a:pt x="0" y="6495555"/>
                </a:lnTo>
                <a:lnTo>
                  <a:pt x="1" y="6495555"/>
                </a:lnTo>
                <a:lnTo>
                  <a:pt x="1" y="0"/>
                </a:lnTo>
                <a:lnTo>
                  <a:pt x="6858000" y="6015407"/>
                </a:lnTo>
                <a:lnTo>
                  <a:pt x="6858000" y="8999698"/>
                </a:lnTo>
                <a:lnTo>
                  <a:pt x="6858000" y="11262142"/>
                </a:lnTo>
                <a:lnTo>
                  <a:pt x="1" y="11262142"/>
                </a:lnTo>
                <a:lnTo>
                  <a:pt x="1" y="9303227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72C53-0F1F-094F-98EC-41BD5ED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90" y="1061686"/>
            <a:ext cx="8266139" cy="3793336"/>
          </a:xfrm>
        </p:spPr>
        <p:txBody>
          <a:bodyPr anchor="t">
            <a:normAutofit fontScale="90000"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The OCCULT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PART 2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BWCC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10C12-224E-2A4B-BDEB-C23B484CE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53796"/>
            <a:ext cx="4264677" cy="73299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MIN Toya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EFDAA6A4-1F42-460B-A500-921EEB4BC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6064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58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2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FE74E104-78A8-4DFA-9782-03C75DE1B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747BCEA-D77E-4BD6-8954-C64996AB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6D563F6-B8F0-406F-A032-1E478CA25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34482" y="-2"/>
            <a:ext cx="9957519" cy="6858002"/>
          </a:xfrm>
          <a:custGeom>
            <a:avLst/>
            <a:gdLst>
              <a:gd name="connsiteX0" fmla="*/ 6878624 w 9957519"/>
              <a:gd name="connsiteY0" fmla="*/ 0 h 6858000"/>
              <a:gd name="connsiteX1" fmla="*/ 9957519 w 9957519"/>
              <a:gd name="connsiteY1" fmla="*/ 0 h 6858000"/>
              <a:gd name="connsiteX2" fmla="*/ 9957519 w 9957519"/>
              <a:gd name="connsiteY2" fmla="*/ 1557082 h 6858000"/>
              <a:gd name="connsiteX3" fmla="*/ 9957518 w 9957519"/>
              <a:gd name="connsiteY3" fmla="*/ 1557083 h 6858000"/>
              <a:gd name="connsiteX4" fmla="*/ 9957518 w 9957519"/>
              <a:gd name="connsiteY4" fmla="*/ 6858000 h 6858000"/>
              <a:gd name="connsiteX5" fmla="*/ 8318421 w 9957519"/>
              <a:gd name="connsiteY5" fmla="*/ 6858000 h 6858000"/>
              <a:gd name="connsiteX6" fmla="*/ 6213394 w 9957519"/>
              <a:gd name="connsiteY6" fmla="*/ 6858000 h 6858000"/>
              <a:gd name="connsiteX7" fmla="*/ 5311608 w 9957519"/>
              <a:gd name="connsiteY7" fmla="*/ 6858000 h 6858000"/>
              <a:gd name="connsiteX8" fmla="*/ 4574297 w 9957519"/>
              <a:gd name="connsiteY8" fmla="*/ 6858000 h 6858000"/>
              <a:gd name="connsiteX9" fmla="*/ 868032 w 9957519"/>
              <a:gd name="connsiteY9" fmla="*/ 6858000 h 6858000"/>
              <a:gd name="connsiteX10" fmla="*/ 0 w 9957519"/>
              <a:gd name="connsiteY10" fmla="*/ 0 h 6858000"/>
              <a:gd name="connsiteX11" fmla="*/ 6878624 w 9957519"/>
              <a:gd name="connsiteY11" fmla="*/ 0 h 6858000"/>
              <a:gd name="connsiteX12" fmla="*/ 0 w 9957519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7519" h="6858000">
                <a:moveTo>
                  <a:pt x="6878624" y="0"/>
                </a:moveTo>
                <a:lnTo>
                  <a:pt x="9957519" y="0"/>
                </a:lnTo>
                <a:lnTo>
                  <a:pt x="9957519" y="1557082"/>
                </a:lnTo>
                <a:lnTo>
                  <a:pt x="9957518" y="1557083"/>
                </a:lnTo>
                <a:lnTo>
                  <a:pt x="9957518" y="6858000"/>
                </a:lnTo>
                <a:lnTo>
                  <a:pt x="8318421" y="6858000"/>
                </a:lnTo>
                <a:lnTo>
                  <a:pt x="6213394" y="6858000"/>
                </a:lnTo>
                <a:lnTo>
                  <a:pt x="5311608" y="6858000"/>
                </a:lnTo>
                <a:lnTo>
                  <a:pt x="4574297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2849A3-D560-7642-89A0-5A10856C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300045"/>
            <a:ext cx="5910262" cy="55149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cap="all" spc="300" dirty="0"/>
              <a:t>On the back of the rosewater </a:t>
            </a:r>
            <a:r>
              <a:rPr lang="en-US" sz="2800" cap="all" spc="300" dirty="0" err="1"/>
              <a:t>edgar</a:t>
            </a:r>
            <a:r>
              <a:rPr lang="en-US" sz="2800" cap="all" spc="300" dirty="0"/>
              <a:t> </a:t>
            </a:r>
            <a:r>
              <a:rPr lang="en-US" sz="2800" cap="all" spc="300" dirty="0" err="1"/>
              <a:t>cayce</a:t>
            </a:r>
            <a:r>
              <a:rPr lang="en-US" sz="2800" cap="all" spc="300" dirty="0"/>
              <a:t> a known medium has given readings to this popular hair and skin product</a:t>
            </a:r>
          </a:p>
        </p:txBody>
      </p:sp>
      <p:pic>
        <p:nvPicPr>
          <p:cNvPr id="5" name="Content Placeholder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ECDECF46-E842-2548-8FC9-77BDA117A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3132" y="2212257"/>
            <a:ext cx="2251279" cy="40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195B-BED4-8747-80B6-1505F2C5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Although the company has changed it’s logo and removed the picture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89834-E75D-5549-A1F4-2BAE9E08B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still connected to this physic medium and is very popular among the natural hair care community.  It is now called the </a:t>
            </a:r>
            <a:r>
              <a:rPr lang="en-US" dirty="0" err="1"/>
              <a:t>Associataion</a:t>
            </a:r>
            <a:r>
              <a:rPr lang="en-US" dirty="0"/>
              <a:t> for Research and </a:t>
            </a:r>
            <a:r>
              <a:rPr lang="en-US" dirty="0" err="1"/>
              <a:t>Enlgihtnement</a:t>
            </a:r>
            <a:r>
              <a:rPr lang="en-US" dirty="0"/>
              <a:t> . It sounds very innocent but when you research it it is still the same demonic company.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3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ADB2-8FE6-6E40-BD3C-9104BC26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2:15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169C1-D28E-3049-8A3A-092A9FE10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baseline="30000" dirty="0"/>
              <a:t>15 </a:t>
            </a:r>
            <a:r>
              <a:rPr lang="en-US" dirty="0"/>
              <a:t>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</a:t>
            </a:r>
          </a:p>
        </p:txBody>
      </p:sp>
    </p:spTree>
    <p:extLst>
      <p:ext uri="{BB962C8B-B14F-4D97-AF65-F5344CB8AC3E}">
        <p14:creationId xmlns:p14="http://schemas.microsoft.com/office/powerpoint/2010/main" val="377569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1BBD5D8D-131E-46C9-8ED3-18B799429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1942" y="0"/>
            <a:ext cx="9100058" cy="6858000"/>
          </a:xfrm>
          <a:custGeom>
            <a:avLst/>
            <a:gdLst>
              <a:gd name="connsiteX0" fmla="*/ 6010592 w 9100058"/>
              <a:gd name="connsiteY0" fmla="*/ 0 h 6858000"/>
              <a:gd name="connsiteX1" fmla="*/ 9100058 w 9100058"/>
              <a:gd name="connsiteY1" fmla="*/ 0 h 6858000"/>
              <a:gd name="connsiteX2" fmla="*/ 9100058 w 9100058"/>
              <a:gd name="connsiteY2" fmla="*/ 6858000 h 6858000"/>
              <a:gd name="connsiteX3" fmla="*/ 0 w 9100058"/>
              <a:gd name="connsiteY3" fmla="*/ 6858000 h 6858000"/>
              <a:gd name="connsiteX4" fmla="*/ 6010589 w 9100058"/>
              <a:gd name="connsiteY4" fmla="*/ 4 h 6858000"/>
              <a:gd name="connsiteX5" fmla="*/ 6010590 w 9100058"/>
              <a:gd name="connsiteY5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0058" h="6858000">
                <a:moveTo>
                  <a:pt x="6010592" y="0"/>
                </a:moveTo>
                <a:lnTo>
                  <a:pt x="9100058" y="0"/>
                </a:lnTo>
                <a:lnTo>
                  <a:pt x="9100058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4057F-00D8-204C-AE54-90DD267C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57" y="4369526"/>
            <a:ext cx="5946841" cy="1502228"/>
          </a:xfrm>
        </p:spPr>
        <p:txBody>
          <a:bodyPr anchor="b">
            <a:normAutofit/>
          </a:bodyPr>
          <a:lstStyle/>
          <a:p>
            <a:pPr algn="r"/>
            <a:r>
              <a:rPr lang="en-US" dirty="0"/>
              <a:t>Spiritual Beauty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D114-B8CA-E942-9346-BD2348CA8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25435"/>
            <a:ext cx="3886199" cy="3801291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/>
              <a:t>The occult is even seen in the skincare community. Buzz words like : pure, organic, natural, botanical , self care help to lure the masses in. One such company called Majestic Disorder uses those key words and a shaman.</a:t>
            </a:r>
          </a:p>
          <a:p>
            <a:r>
              <a:rPr lang="en-US" dirty="0"/>
              <a:t>Shaman is Priest or priestess who uses magic to cure the sick ,divining the hidden and controlling events.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7530AF-0B69-4C43-B5DB-F770A2F3D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266" y="1385793"/>
            <a:ext cx="2480172" cy="3080573"/>
          </a:xfrm>
          <a:prstGeom prst="rect">
            <a:avLst/>
          </a:prstGeom>
        </p:spPr>
      </p:pic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F478F504-9E26-4692-A3E2-5363222B8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71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95F6-73ED-D949-9765-D03BAE9E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10:19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94843-C0F0-9E43-A62E-1F059F1C8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baseline="30000" dirty="0"/>
              <a:t>19 </a:t>
            </a:r>
            <a:r>
              <a:rPr lang="en-US" dirty="0"/>
              <a:t>Behold, I give unto you power to tread on serpents and scorpions, and over all the power of the enemy: and nothing shall by any means hurt you.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2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FD57F13B-6973-4CE9-92F3-5EC476ED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11C7998-EB2A-E949-B2D5-CF750FF8C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747" r="1" b="39729"/>
          <a:stretch/>
        </p:blipFill>
        <p:spPr>
          <a:xfrm>
            <a:off x="1233838" y="644111"/>
            <a:ext cx="9760638" cy="5296614"/>
          </a:xfrm>
          <a:prstGeom prst="rect">
            <a:avLst/>
          </a:prstGeom>
        </p:spPr>
      </p:pic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id="{8EBABBB3-9834-451A-9C3E-59630549F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622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80AF-94A3-5A46-A2E4-BA0780BE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Society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9CFBB-F715-5C4C-B8C5-B756D068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personal </a:t>
            </a:r>
            <a:r>
              <a:rPr lang="en-US" dirty="0" err="1"/>
              <a:t>jounrney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D1D7-B2E2-BD43-A214-99254063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Lord’s way is the only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345C-FD29-874A-B4B5-5C2DF3216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16:16          DEUT 18:11</a:t>
            </a:r>
          </a:p>
          <a:p>
            <a:r>
              <a:rPr lang="en-US" dirty="0"/>
              <a:t>JERE 27:9</a:t>
            </a:r>
          </a:p>
          <a:p>
            <a:r>
              <a:rPr lang="en-US" dirty="0"/>
              <a:t>Rev 2:18</a:t>
            </a:r>
          </a:p>
          <a:p>
            <a:r>
              <a:rPr lang="en-US" dirty="0"/>
              <a:t>Isai 8:19</a:t>
            </a:r>
          </a:p>
          <a:p>
            <a:r>
              <a:rPr lang="en-US" dirty="0"/>
              <a:t>LEV 19:31</a:t>
            </a:r>
          </a:p>
          <a:p>
            <a:r>
              <a:rPr lang="en-US" dirty="0"/>
              <a:t>LEV 20:6</a:t>
            </a:r>
          </a:p>
          <a:p>
            <a:r>
              <a:rPr lang="en-US" dirty="0"/>
              <a:t>IS 48:17</a:t>
            </a:r>
          </a:p>
          <a:p>
            <a:r>
              <a:rPr lang="en-US" dirty="0"/>
              <a:t>MICAH 3:7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1C36-E810-844F-8BAC-284E675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navigate through the invisible realm?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A4D0-BB9A-3F43-8313-6E8B4C049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By honoring God and obeying God in every area. It’s in His Word.</a:t>
            </a:r>
          </a:p>
        </p:txBody>
      </p:sp>
    </p:spTree>
    <p:extLst>
      <p:ext uri="{BB962C8B-B14F-4D97-AF65-F5344CB8AC3E}">
        <p14:creationId xmlns:p14="http://schemas.microsoft.com/office/powerpoint/2010/main" val="418835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740B-492A-4143-8138-7494E6FA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8444-B0F6-8C44-9D32-C0F77E38B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code is </a:t>
            </a:r>
            <a:r>
              <a:rPr lang="en-US" dirty="0" err="1"/>
              <a:t>practioner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FF5D5-F9E8-5C4C-B783-2C097EE0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906189"/>
            <a:ext cx="8689571" cy="1001886"/>
          </a:xfrm>
        </p:spPr>
        <p:txBody>
          <a:bodyPr anchor="b">
            <a:normAutofit/>
          </a:bodyPr>
          <a:lstStyle/>
          <a:p>
            <a:pPr algn="ctr"/>
            <a:r>
              <a:rPr lang="en-US" sz="3700"/>
              <a:t>The Question Prophetess Posed last week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D3B1FB-2BE6-44EF-AB79-8E052CC51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143625"/>
              </p:ext>
            </p:extLst>
          </p:nvPr>
        </p:nvGraphicFramePr>
        <p:xfrm>
          <a:off x="1143000" y="2338016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6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7AD7-B1FF-4D4C-A1CA-AB1A693E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of the mainstream occult practices?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DAC2-1D02-C341-B438-EFF88F49F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slew of them but today I’m going to hone in on the holistic beauty, nutrition , wellness portion.  Some call it New Age, Vibrations, energy, vibes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We have all see it seductively and boldly incorporated into our mainstream life.</a:t>
            </a:r>
          </a:p>
          <a:p>
            <a:r>
              <a:rPr lang="en-US" dirty="0"/>
              <a:t>Many tv shows have been saturated with occult as if it were harmless entertainment</a:t>
            </a:r>
          </a:p>
          <a:p>
            <a:r>
              <a:rPr lang="en-US" dirty="0"/>
              <a:t>Examples: , zombies, Iyanla Fix my life (</a:t>
            </a:r>
            <a:r>
              <a:rPr lang="en-US" dirty="0" err="1"/>
              <a:t>yourba</a:t>
            </a:r>
            <a:r>
              <a:rPr lang="en-US" dirty="0"/>
              <a:t> priestess), Long Island medium, that’s so raven, bewitched, the twilight movies, wizards of </a:t>
            </a:r>
            <a:r>
              <a:rPr lang="en-US" dirty="0" err="1"/>
              <a:t>waverly</a:t>
            </a:r>
            <a:r>
              <a:rPr lang="en-US" dirty="0"/>
              <a:t> place, charmed, </a:t>
            </a:r>
            <a:r>
              <a:rPr lang="en-US" dirty="0" err="1"/>
              <a:t>sabrina</a:t>
            </a:r>
            <a:r>
              <a:rPr lang="en-US" dirty="0"/>
              <a:t> the teenage witch. Just to name a few</a:t>
            </a:r>
          </a:p>
        </p:txBody>
      </p:sp>
    </p:spTree>
    <p:extLst>
      <p:ext uri="{BB962C8B-B14F-4D97-AF65-F5344CB8AC3E}">
        <p14:creationId xmlns:p14="http://schemas.microsoft.com/office/powerpoint/2010/main" val="261038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5CAF-BAAD-DA4D-BE1A-8BA0DE85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Hosea 4:6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23F5-422E-1F42-A988-4729400A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Hosea 4:6</a:t>
            </a:r>
          </a:p>
          <a:p>
            <a:r>
              <a:rPr lang="en-US" dirty="0"/>
              <a:t>King James Version</a:t>
            </a:r>
          </a:p>
          <a:p>
            <a:r>
              <a:rPr lang="en-US" b="1" baseline="30000" dirty="0"/>
              <a:t>6 </a:t>
            </a:r>
            <a:r>
              <a:rPr lang="en-US" dirty="0"/>
              <a:t>My people are destroyed for lack of knowledge: because thou hast rejected knowledge, I will also reject thee, that thou shalt be no priest to me: seeing thou hast forgotten the law of thy God, I will also forget thy children.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7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AF27-0A37-204A-95AA-FB95A5A6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Occult means hidden, secret, knowledge of the paranormal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C2BF-6BB6-9145-AC7F-2088C7ABF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Sciences: astronomy, physics, chemistry , earth science. These we learned in school</a:t>
            </a:r>
          </a:p>
          <a:p>
            <a:r>
              <a:rPr lang="en-US" dirty="0"/>
              <a:t>Occult sciences : astrology, alchemy, natural magic (divination)</a:t>
            </a:r>
          </a:p>
          <a:p>
            <a:r>
              <a:rPr lang="en-US" dirty="0"/>
              <a:t>This reminds me of when Moses, </a:t>
            </a:r>
            <a:r>
              <a:rPr lang="en-US" dirty="0" err="1"/>
              <a:t>Jospeh</a:t>
            </a:r>
            <a:r>
              <a:rPr lang="en-US" dirty="0"/>
              <a:t> and Daniel were used by God to interpret dreams, and reveal God’s way when the rulers of the land magic </a:t>
            </a:r>
            <a:r>
              <a:rPr lang="en-US" dirty="0" err="1"/>
              <a:t>tircks</a:t>
            </a:r>
            <a:r>
              <a:rPr lang="en-US" dirty="0"/>
              <a:t> did not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5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0C7F-D0B7-8746-8208-C4A7CFD2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Metaphysical stores-paranormal , unearthly, supernatural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42475-DE31-B249-B08F-E9C77ED38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Metaphysical stores are on the rise. I have seen them in Tinley Park and various local places. They sell things like wands, satanic oils, clothing, witches brooms, </a:t>
            </a:r>
            <a:r>
              <a:rPr lang="en-US" dirty="0" err="1"/>
              <a:t>sgae</a:t>
            </a:r>
            <a:r>
              <a:rPr lang="en-US" dirty="0"/>
              <a:t> kits etc.</a:t>
            </a:r>
          </a:p>
          <a:p>
            <a:r>
              <a:rPr lang="en-US" dirty="0"/>
              <a:t>Places like </a:t>
            </a:r>
            <a:r>
              <a:rPr lang="en-US" dirty="0" err="1"/>
              <a:t>etsy</a:t>
            </a:r>
            <a:r>
              <a:rPr lang="en-US" dirty="0"/>
              <a:t> have a huge occultic section and even the Sunrise the local </a:t>
            </a:r>
            <a:r>
              <a:rPr lang="en-US" dirty="0" err="1"/>
              <a:t>healthfood</a:t>
            </a:r>
            <a:r>
              <a:rPr lang="en-US" dirty="0"/>
              <a:t> store has items there that are demonic.</a:t>
            </a:r>
          </a:p>
          <a:p>
            <a:r>
              <a:rPr lang="en-US" dirty="0"/>
              <a:t>It is all around us but we have to keep our Godly Armor on Eph 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8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5561-4197-8740-A9F2-F515E8E5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Deut</a:t>
            </a:r>
            <a:r>
              <a:rPr lang="en-US" dirty="0"/>
              <a:t> 18:9-12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FA97-61D0-9346-9C8F-8B13F7BAC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baseline="30000" dirty="0"/>
              <a:t>9 </a:t>
            </a:r>
            <a:r>
              <a:rPr lang="en-US" dirty="0"/>
              <a:t>When thou art come into the land which the Lord thy God giveth thee, thou shalt not learn to do after the abominations of those nations.</a:t>
            </a:r>
          </a:p>
          <a:p>
            <a:r>
              <a:rPr lang="en-US" b="1" baseline="30000" dirty="0"/>
              <a:t>10 </a:t>
            </a:r>
            <a:r>
              <a:rPr lang="en-US" dirty="0"/>
              <a:t>There shall not be found among you any one that </a:t>
            </a:r>
            <a:r>
              <a:rPr lang="en-US" dirty="0" err="1"/>
              <a:t>maketh</a:t>
            </a:r>
            <a:r>
              <a:rPr lang="en-US" dirty="0"/>
              <a:t> his son or his daughter to pass through the fire, or that </a:t>
            </a:r>
            <a:r>
              <a:rPr lang="en-US" dirty="0" err="1"/>
              <a:t>useth</a:t>
            </a:r>
            <a:r>
              <a:rPr lang="en-US" dirty="0"/>
              <a:t> divination, or an observer of times, or an enchanter, or a witch.</a:t>
            </a:r>
          </a:p>
          <a:p>
            <a:r>
              <a:rPr lang="en-US" b="1" baseline="30000" dirty="0"/>
              <a:t>11 </a:t>
            </a:r>
            <a:r>
              <a:rPr lang="en-US" dirty="0"/>
              <a:t>Or a charmer, or a consulter with familiar spirits, or a wizard, or a necromancer.</a:t>
            </a:r>
          </a:p>
          <a:p>
            <a:r>
              <a:rPr lang="en-US" b="1" baseline="30000" dirty="0"/>
              <a:t>12 </a:t>
            </a:r>
            <a:r>
              <a:rPr lang="en-US" dirty="0"/>
              <a:t>For all that do these things are an abomination unto the Lord: and because of these abominations the Lord thy God doth drive them out from before thee.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1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9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4DE524F2-C7AF-4466-BA99-09C19DE0D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F391DB8F-CD1E-4B48-81D6-9781BA3F4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3268" y="-1"/>
            <a:ext cx="9098732" cy="6858000"/>
          </a:xfrm>
          <a:custGeom>
            <a:avLst/>
            <a:gdLst>
              <a:gd name="connsiteX0" fmla="*/ 6010592 w 9098732"/>
              <a:gd name="connsiteY0" fmla="*/ 0 h 6858000"/>
              <a:gd name="connsiteX1" fmla="*/ 6873692 w 9098732"/>
              <a:gd name="connsiteY1" fmla="*/ 0 h 6858000"/>
              <a:gd name="connsiteX2" fmla="*/ 6873692 w 9098732"/>
              <a:gd name="connsiteY2" fmla="*/ 1553955 h 6858000"/>
              <a:gd name="connsiteX3" fmla="*/ 8235629 w 9098732"/>
              <a:gd name="connsiteY3" fmla="*/ 4 h 6858000"/>
              <a:gd name="connsiteX4" fmla="*/ 8235630 w 9098732"/>
              <a:gd name="connsiteY4" fmla="*/ 2 h 6858000"/>
              <a:gd name="connsiteX5" fmla="*/ 8235632 w 9098732"/>
              <a:gd name="connsiteY5" fmla="*/ 0 h 6858000"/>
              <a:gd name="connsiteX6" fmla="*/ 9098732 w 9098732"/>
              <a:gd name="connsiteY6" fmla="*/ 0 h 6858000"/>
              <a:gd name="connsiteX7" fmla="*/ 9098732 w 9098732"/>
              <a:gd name="connsiteY7" fmla="*/ 6858000 h 6858000"/>
              <a:gd name="connsiteX8" fmla="*/ 6873692 w 9098732"/>
              <a:gd name="connsiteY8" fmla="*/ 6858000 h 6858000"/>
              <a:gd name="connsiteX9" fmla="*/ 2225040 w 9098732"/>
              <a:gd name="connsiteY9" fmla="*/ 6858000 h 6858000"/>
              <a:gd name="connsiteX10" fmla="*/ 0 w 9098732"/>
              <a:gd name="connsiteY10" fmla="*/ 6858000 h 6858000"/>
              <a:gd name="connsiteX11" fmla="*/ 6010589 w 9098732"/>
              <a:gd name="connsiteY11" fmla="*/ 4 h 6858000"/>
              <a:gd name="connsiteX12" fmla="*/ 6010590 w 9098732"/>
              <a:gd name="connsiteY12" fmla="*/ 2 h 6858000"/>
              <a:gd name="connsiteX0" fmla="*/ 6010592 w 9098732"/>
              <a:gd name="connsiteY0" fmla="*/ 0 h 6858000"/>
              <a:gd name="connsiteX1" fmla="*/ 6873692 w 9098732"/>
              <a:gd name="connsiteY1" fmla="*/ 0 h 6858000"/>
              <a:gd name="connsiteX2" fmla="*/ 8235629 w 9098732"/>
              <a:gd name="connsiteY2" fmla="*/ 4 h 6858000"/>
              <a:gd name="connsiteX3" fmla="*/ 8235630 w 9098732"/>
              <a:gd name="connsiteY3" fmla="*/ 2 h 6858000"/>
              <a:gd name="connsiteX4" fmla="*/ 8235632 w 9098732"/>
              <a:gd name="connsiteY4" fmla="*/ 0 h 6858000"/>
              <a:gd name="connsiteX5" fmla="*/ 9098732 w 9098732"/>
              <a:gd name="connsiteY5" fmla="*/ 0 h 6858000"/>
              <a:gd name="connsiteX6" fmla="*/ 9098732 w 9098732"/>
              <a:gd name="connsiteY6" fmla="*/ 6858000 h 6858000"/>
              <a:gd name="connsiteX7" fmla="*/ 6873692 w 9098732"/>
              <a:gd name="connsiteY7" fmla="*/ 6858000 h 6858000"/>
              <a:gd name="connsiteX8" fmla="*/ 2225040 w 9098732"/>
              <a:gd name="connsiteY8" fmla="*/ 6858000 h 6858000"/>
              <a:gd name="connsiteX9" fmla="*/ 0 w 9098732"/>
              <a:gd name="connsiteY9" fmla="*/ 6858000 h 6858000"/>
              <a:gd name="connsiteX10" fmla="*/ 6010589 w 9098732"/>
              <a:gd name="connsiteY10" fmla="*/ 4 h 6858000"/>
              <a:gd name="connsiteX11" fmla="*/ 6010590 w 9098732"/>
              <a:gd name="connsiteY11" fmla="*/ 2 h 6858000"/>
              <a:gd name="connsiteX12" fmla="*/ 6010592 w 9098732"/>
              <a:gd name="connsiteY12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8235632 w 9098732"/>
              <a:gd name="connsiteY3" fmla="*/ 0 h 6858000"/>
              <a:gd name="connsiteX4" fmla="*/ 9098732 w 9098732"/>
              <a:gd name="connsiteY4" fmla="*/ 0 h 6858000"/>
              <a:gd name="connsiteX5" fmla="*/ 9098732 w 9098732"/>
              <a:gd name="connsiteY5" fmla="*/ 6858000 h 6858000"/>
              <a:gd name="connsiteX6" fmla="*/ 6873692 w 9098732"/>
              <a:gd name="connsiteY6" fmla="*/ 6858000 h 6858000"/>
              <a:gd name="connsiteX7" fmla="*/ 2225040 w 9098732"/>
              <a:gd name="connsiteY7" fmla="*/ 6858000 h 6858000"/>
              <a:gd name="connsiteX8" fmla="*/ 0 w 9098732"/>
              <a:gd name="connsiteY8" fmla="*/ 6858000 h 6858000"/>
              <a:gd name="connsiteX9" fmla="*/ 6010589 w 9098732"/>
              <a:gd name="connsiteY9" fmla="*/ 4 h 6858000"/>
              <a:gd name="connsiteX10" fmla="*/ 6010590 w 9098732"/>
              <a:gd name="connsiteY10" fmla="*/ 2 h 6858000"/>
              <a:gd name="connsiteX11" fmla="*/ 6010592 w 9098732"/>
              <a:gd name="connsiteY11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6873692 w 9098732"/>
              <a:gd name="connsiteY5" fmla="*/ 6858000 h 6858000"/>
              <a:gd name="connsiteX6" fmla="*/ 2225040 w 9098732"/>
              <a:gd name="connsiteY6" fmla="*/ 6858000 h 6858000"/>
              <a:gd name="connsiteX7" fmla="*/ 0 w 9098732"/>
              <a:gd name="connsiteY7" fmla="*/ 6858000 h 6858000"/>
              <a:gd name="connsiteX8" fmla="*/ 6010589 w 9098732"/>
              <a:gd name="connsiteY8" fmla="*/ 4 h 6858000"/>
              <a:gd name="connsiteX9" fmla="*/ 6010590 w 9098732"/>
              <a:gd name="connsiteY9" fmla="*/ 2 h 6858000"/>
              <a:gd name="connsiteX10" fmla="*/ 6010592 w 9098732"/>
              <a:gd name="connsiteY10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2225040 w 9098732"/>
              <a:gd name="connsiteY5" fmla="*/ 6858000 h 6858000"/>
              <a:gd name="connsiteX6" fmla="*/ 0 w 9098732"/>
              <a:gd name="connsiteY6" fmla="*/ 6858000 h 6858000"/>
              <a:gd name="connsiteX7" fmla="*/ 6010589 w 9098732"/>
              <a:gd name="connsiteY7" fmla="*/ 4 h 6858000"/>
              <a:gd name="connsiteX8" fmla="*/ 6010590 w 9098732"/>
              <a:gd name="connsiteY8" fmla="*/ 2 h 6858000"/>
              <a:gd name="connsiteX9" fmla="*/ 6010592 w 9098732"/>
              <a:gd name="connsiteY9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0 w 9098732"/>
              <a:gd name="connsiteY5" fmla="*/ 6858000 h 6858000"/>
              <a:gd name="connsiteX6" fmla="*/ 6010589 w 9098732"/>
              <a:gd name="connsiteY6" fmla="*/ 4 h 6858000"/>
              <a:gd name="connsiteX7" fmla="*/ 6010590 w 9098732"/>
              <a:gd name="connsiteY7" fmla="*/ 2 h 6858000"/>
              <a:gd name="connsiteX8" fmla="*/ 6010592 w 909873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2D501-BBCB-4B4F-B3D9-48579CCA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203240"/>
            <a:ext cx="4953000" cy="2511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cap="all" spc="300"/>
              <a:t>Hertitage House Rose Water</a:t>
            </a:r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05B806ED-E5E3-2149-A96A-EFED1C9CC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842" y="644738"/>
            <a:ext cx="2525363" cy="44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E74E104-78A8-4DFA-9782-03C75DE1B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747BCEA-D77E-4BD6-8954-C64996AB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6D563F6-B8F0-406F-A032-1E478CA25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34482" y="-2"/>
            <a:ext cx="9957519" cy="6858002"/>
          </a:xfrm>
          <a:custGeom>
            <a:avLst/>
            <a:gdLst>
              <a:gd name="connsiteX0" fmla="*/ 6878624 w 9957519"/>
              <a:gd name="connsiteY0" fmla="*/ 0 h 6858000"/>
              <a:gd name="connsiteX1" fmla="*/ 9957519 w 9957519"/>
              <a:gd name="connsiteY1" fmla="*/ 0 h 6858000"/>
              <a:gd name="connsiteX2" fmla="*/ 9957519 w 9957519"/>
              <a:gd name="connsiteY2" fmla="*/ 1557082 h 6858000"/>
              <a:gd name="connsiteX3" fmla="*/ 9957518 w 9957519"/>
              <a:gd name="connsiteY3" fmla="*/ 1557083 h 6858000"/>
              <a:gd name="connsiteX4" fmla="*/ 9957518 w 9957519"/>
              <a:gd name="connsiteY4" fmla="*/ 6858000 h 6858000"/>
              <a:gd name="connsiteX5" fmla="*/ 8318421 w 9957519"/>
              <a:gd name="connsiteY5" fmla="*/ 6858000 h 6858000"/>
              <a:gd name="connsiteX6" fmla="*/ 6213394 w 9957519"/>
              <a:gd name="connsiteY6" fmla="*/ 6858000 h 6858000"/>
              <a:gd name="connsiteX7" fmla="*/ 5311608 w 9957519"/>
              <a:gd name="connsiteY7" fmla="*/ 6858000 h 6858000"/>
              <a:gd name="connsiteX8" fmla="*/ 4574297 w 9957519"/>
              <a:gd name="connsiteY8" fmla="*/ 6858000 h 6858000"/>
              <a:gd name="connsiteX9" fmla="*/ 868032 w 9957519"/>
              <a:gd name="connsiteY9" fmla="*/ 6858000 h 6858000"/>
              <a:gd name="connsiteX10" fmla="*/ 0 w 9957519"/>
              <a:gd name="connsiteY10" fmla="*/ 0 h 6858000"/>
              <a:gd name="connsiteX11" fmla="*/ 6878624 w 9957519"/>
              <a:gd name="connsiteY11" fmla="*/ 0 h 6858000"/>
              <a:gd name="connsiteX12" fmla="*/ 0 w 9957519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7519" h="6858000">
                <a:moveTo>
                  <a:pt x="6878624" y="0"/>
                </a:moveTo>
                <a:lnTo>
                  <a:pt x="9957519" y="0"/>
                </a:lnTo>
                <a:lnTo>
                  <a:pt x="9957519" y="1557082"/>
                </a:lnTo>
                <a:lnTo>
                  <a:pt x="9957518" y="1557083"/>
                </a:lnTo>
                <a:lnTo>
                  <a:pt x="9957518" y="6858000"/>
                </a:lnTo>
                <a:lnTo>
                  <a:pt x="8318421" y="6858000"/>
                </a:lnTo>
                <a:lnTo>
                  <a:pt x="6213394" y="6858000"/>
                </a:lnTo>
                <a:lnTo>
                  <a:pt x="5311608" y="6858000"/>
                </a:lnTo>
                <a:lnTo>
                  <a:pt x="4574297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C4C5CF0-3EE5-6D45-9DFB-FA83549B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81098"/>
            <a:ext cx="4953000" cy="2713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cap="all" spc="300"/>
              <a:t>Vor –mag water is vortexed and magnetized to promote higher vibrations and energy</a:t>
            </a:r>
          </a:p>
        </p:txBody>
      </p:sp>
      <p:pic>
        <p:nvPicPr>
          <p:cNvPr id="5" name="Content Placeholder 4" descr="A red and white can of soda&#10;&#10;Description automatically generated with low confidence">
            <a:extLst>
              <a:ext uri="{FF2B5EF4-FFF2-40B4-BE49-F238E27FC236}">
                <a16:creationId xmlns:a16="http://schemas.microsoft.com/office/drawing/2014/main" id="{1597501D-5712-884F-B579-97D21C666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3131" y="2212257"/>
            <a:ext cx="2251280" cy="40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5748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817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Walbaum Display</vt:lpstr>
      <vt:lpstr>RegattaVTI</vt:lpstr>
      <vt:lpstr>The OCCULT PART 2 BWCC UNIVERSITY</vt:lpstr>
      <vt:lpstr>The Question Prophetess Posed last week</vt:lpstr>
      <vt:lpstr>What are some of the mainstream occult practices?</vt:lpstr>
      <vt:lpstr>Hosea 4:6</vt:lpstr>
      <vt:lpstr>Occult means hidden, secret, knowledge of the paranormal</vt:lpstr>
      <vt:lpstr>Metaphysical stores-paranormal , unearthly, supernatural</vt:lpstr>
      <vt:lpstr>Deut 18:9-12</vt:lpstr>
      <vt:lpstr>Hertitage House Rose Water</vt:lpstr>
      <vt:lpstr>Vor –mag water is vortexed and magnetized to promote higher vibrations and energy</vt:lpstr>
      <vt:lpstr>On the back of the rosewater edgar cayce a known medium has given readings to this popular hair and skin product</vt:lpstr>
      <vt:lpstr>Although the company has changed it’s logo and removed the picture </vt:lpstr>
      <vt:lpstr>2 Timothy 2:15</vt:lpstr>
      <vt:lpstr>Spiritual Beauty</vt:lpstr>
      <vt:lpstr>Luke 10:19</vt:lpstr>
      <vt:lpstr>PowerPoint Presentation</vt:lpstr>
      <vt:lpstr>Secret Society </vt:lpstr>
      <vt:lpstr>The Lord’s way is the only Way</vt:lpstr>
      <vt:lpstr>How do we navigate through the invisible realm?</vt:lpstr>
      <vt:lpstr>Class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OCCULT PART 2 BWCC UNIVERSITY</dc:title>
  <dc:creator>Toya Smith</dc:creator>
  <cp:lastModifiedBy>Bendetta Clark</cp:lastModifiedBy>
  <cp:revision>3</cp:revision>
  <dcterms:created xsi:type="dcterms:W3CDTF">2021-09-11T13:31:58Z</dcterms:created>
  <dcterms:modified xsi:type="dcterms:W3CDTF">2022-02-27T00:46:45Z</dcterms:modified>
</cp:coreProperties>
</file>