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60" r:id="rId2"/>
    <p:sldId id="258" r:id="rId3"/>
    <p:sldId id="261" r:id="rId4"/>
    <p:sldId id="268" r:id="rId5"/>
    <p:sldId id="259" r:id="rId6"/>
    <p:sldId id="262" r:id="rId7"/>
    <p:sldId id="263" r:id="rId8"/>
    <p:sldId id="264" r:id="rId9"/>
    <p:sldId id="265" r:id="rId10"/>
    <p:sldId id="267" r:id="rId11"/>
    <p:sldId id="266"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8" d="100"/>
          <a:sy n="68" d="100"/>
        </p:scale>
        <p:origin x="608"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31.847"/>
    </inkml:context>
    <inkml:brush xml:id="br0">
      <inkml:brushProperty name="width" value="0.1" units="cm"/>
      <inkml:brushProperty name="height" value="0.1" units="cm"/>
    </inkml:brush>
  </inkml:definitions>
  <inkml:trace contextRef="#ctx0" brushRef="#br0">1943 225 488 0 0,'-11'8'28'0'0,"1"-2"19"0"0,0 2 1 0 0,0 0-1 0 0,-12 12 0 0 0,11-9 118 0 0,-1-1 0 0 0,-21 14 0 0 0,-14 12 659 0 0,37-27-686 0 0,2-1 94 0 0,-1 0 0 0 0,-15 9 1 0 0,4-6 104 0 0,10-5-34 0 0,-18 13 1 0 0,22-14-207 0 0,-13 10 253 0 0,-1-1 1 0 0,-31 18 0 0 0,8-8 161 0 0,1 1 0 0 0,1 3 0 0 0,-67 58 0 0 0,41-32-13 0 0,-1 1-50 0 0,54-41-311 0 0,0-1 0 0 0,-18 24 0 0 0,18-18-35 0 0,-30 37 232 0 0,-80 99 781 0 0,20-28-156 0 0,75-92-670 0 0,12-14-42 0 0,-19 34 0 0 0,22-32-122 0 0,-23 43 294 0 0,7-13-100 0 0,23-38-199 0 0,-1 0 0 0 0,2 0 1 0 0,-7 24-1 0 0,-2 5 124 0 0,-8 30 215 0 0,2-8-81 0 0,14-44-70 0 0,-8 42-1 0 0,10-42-81 0 0,-9 32 0 0 0,8-40-139 0 0,-9 29 439 0 0,-14 59 0 0 0,24-82-402 0 0,2 1-1 0 0,0-1 1 0 0,0 37 0 0 0,3-37-2 0 0,0 1 0 0 0,-2 0 0 0 0,0-1 0 0 0,-10 41-1 0 0,-2 23 188 0 0,7-28-84 0 0,3-38-131 0 0,0-1-1 0 0,-13 29 0 0 0,0 4 97 0 0,10-29-61 0 0,2 0-1 0 0,-6 34 1 0 0,4-14 2 0 0,4-32-101 0 0,1 1 1 0 0,1-1 0 0 0,-1 1-1 0 0,2-1 1 0 0,-1 11-1 0 0,3 22 94 0 0,-2-25-65 0 0,1 1-1 0 0,1 0 1 0 0,0 0 0 0 0,9 31-1 0 0,4-11 51 0 0,4 14 37 0 0,-16-43-109 0 0,0-1 0 0 0,1 0 0 0 0,0-1 0 0 0,0 1 0 0 0,5 7 0 0 0,5 8 44 0 0,-3-5 10 0 0,1 0 0 0 0,1 0 1 0 0,19 21-1 0 0,-21-29-23 0 0,10 8 1 0 0,-8-7-18 0 0,-1-2 3 0 0,1 0 0 0 0,13 6-1 0 0,3 2 28 0 0,-22-12-69 0 0,38 23 112 0 0,-38-24-107 0 0,-1-1-1 0 0,1-1 1 0 0,0 1 0 0 0,0-1 0 0 0,9 2-1 0 0,238 37 325 0 0,-241-40-325 0 0,1 0 1 0 0,18-2-1 0 0,10 1 13 0 0,-13 2-11 0 0,-13-1-4 0 0,17 0 1 0 0,59-6 30 0 0,-60 3-22 0 0,46-9-1 0 0,-6 1 2 0 0,-17 5-14 0 0,-28 4 6 0 0,0-2 1 0 0,50-11-1 0 0,-47 5 3 0 0,156-48 112 0 0,-131 41-87 0 0,-34 10-13 0 0,40-15-1 0 0,65-36 77 0 0,-101 45-67 0 0,37-26 0 0 0,6-3 20 0 0,-53 34-45 0 0,0-1 1 0 0,-1-1 0 0 0,0 0-1 0 0,0-1 1 0 0,22-20 0 0 0,-1-5 22 0 0,46-50 55 0 0,-33 33-41 0 0,19-21 15 0 0,14-19 10 0 0,-45 52-32 0 0,33-47 0 0 0,-29 28 6 0 0,36-73 1 0 0,15-38 48 0 0,-38 72-38 0 0,-17 38-20 0 0,-20 37-16 0 0,13-29 0 0 0,51-102 73 0 0,-6-12-49 0 0,-47 99-36 0 0,32-84-3 0 0,-11 23-6 0 0,-11 30-6 0 0,-27 66-1 0 0,-2 0 0 0 0,-1-1-1 0 0,-1 0 1 0 0,2-63 0 0 0,-11-16-1 0 0,2 98 2 0 0,-1-8 0 0 0,-1 0 0 0 0,-7-26 0 0 0,-16-42 0 0 0,22 76 0 0 0,4 14 0 0 0,-3-11 0 0 0,0 1 0 0 0,-1 0 0 0 0,0 0 0 0 0,-1 0 0 0 0,0 0 0 0 0,-10-15 0 0 0,-92-131 0 0 0,100 146 0 0 0,-1 0 0 0 0,1 0 0 0 0,-2 1 0 0 0,-10-10 0 0 0,-39-30-5 0 0,-11-9 2 0 0,57 47 1 0 0,0 0-1 0 0,0 0 0 0 0,-2 1 1 0 0,1 1-1 0 0,-18-10 0 0 0,-19-11-8 0 0,35 20 0 0 0,1 1 0 0 0,-1 1 0 0 0,-31-12-1 0 0,-17-4-15 0 0,37 13-4 0 0,-41-12 1 0 0,66 23 30 0 0,-62-14-37 0 0,52 13 30 0 0,1 0 0 0 0,0 0 0 0 0,-1 1 0 0 0,-12 1 0 0 0,-67 14-47 0 0,50-11 32 0 0,16-3 3 0 0,0 2 0 0 0,0 0-1 0 0,-26 9 1 0 0,-72 29-54 0 0,92-30 49 0 0,1 0 1 0 0,-1 2 0 0 0,2 1 0 0 0,-30 20 0 0 0,-77 47-46 0 0,-71 47-24 0 0,109-67 50 0 0,-21 13-10 0 0,80-48 36 0 0,-91 63-34 0 0,5 12-6 0 0,84-64 42 0 0,-67 60-27 0 0,-119 121-41 0 0,111-102 59 0 0,28-35 8 0 0,-84 89-7 0 0,55-29 23 0 0,63-76 0 0 0,-137 196 24 0 0,167-225-17 0 0,1 1-1 0 0,-16 42 1 0 0,29-56 2 0 0,0 1-1 0 0,2 0 1 0 0,1 0-1 0 0,-6 47 1 0 0,9-42 2 0 0,2 0 0 0 0,1 0 0 0 0,1 0 0 0 0,9 52 1 0 0,-6-62-1 0 0,1 1 1 0 0,1-1 0 0 0,1 0 0 0 0,0 0 0 0 0,1-1 0 0 0,2 0 0 0 0,20 31 0 0 0,-12-25 4 0 0,0-1 0 0 0,2 0 0 0 0,0-2 1 0 0,2 0-1 0 0,24 17 0 0 0,8 0 16 0 0,2-2 1 0 0,2-3-1 0 0,0-2 0 0 0,3-3 1 0 0,0-2-1 0 0,87 23 1 0 0,163 26 43 0 0,-75-39-56 0 0,-2-17 6 0 0,-162-15-24 0 0,99-8 0 0 0,-56-6 693 0 0,8 1-4251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45.011"/>
    </inkml:context>
    <inkml:brush xml:id="br0">
      <inkml:brushProperty name="width" value="0.1" units="cm"/>
      <inkml:brushProperty name="height" value="0.1" units="cm"/>
    </inkml:brush>
  </inkml:definitions>
  <inkml:trace contextRef="#ctx0" brushRef="#br0">1323 378 3712 0 0,'2'3'205'0'0,"-3"-2"-11"0"0,-6-3 187 0 0,3 1-70 0 0,6 2 54 0 0,1 1-123 0 0,-2-3 165 0 0,-4-3 640 0 0,12-4-825 0 0,0 1 0 0 0,1 0 0 0 0,0 1 0 0 0,0 0 0 0 0,15-7 0 0 0,-20 11-149 0 0,0-1 1 0 0,0 0-1 0 0,0 0 1 0 0,0-1-1 0 0,-1 0 1 0 0,1 1-1 0 0,-1-2 1 0 0,5-5-1 0 0,-7 8-4 0 0,1-1 1 0 0,0 1-1 0 0,5-4 0 0 0,-6 4-20 0 0,1 1 0 0 0,-1-1 1 0 0,0 1-1 0 0,0-1 0 0 0,0 0 0 0 0,0 0 0 0 0,-1 0 0 0 0,1 0 0 0 0,0 0 0 0 0,1-4 0 0 0,0 1 53 0 0,0 0-1 0 0,7-8 1 0 0,-7 9-29 0 0,0 0 0 0 0,0 0 0 0 0,-1-1 0 0 0,1 1 0 0 0,3-8 0 0 0,-5 9-31 0 0,0 0 1 0 0,0 1-1 0 0,1-1 0 0 0,0 1 0 0 0,-1-1 1 0 0,1 1-1 0 0,0 0 0 0 0,2-3 0 0 0,-2 4-18 0 0,0-1-1 0 0,0 0 1 0 0,-1 0-1 0 0,1 0 1 0 0,-1 0-1 0 0,0 0 1 0 0,1 0-1 0 0,-1 0 0 0 0,0 0 1 0 0,0 0-1 0 0,0 0 1 0 0,0-3-1 0 0,0-1 56 0 0,0-1-1 0 0,-1 1 0 0 0,0 0 1 0 0,-1-10-1 0 0,1 13-39 0 0,-1 0 0 0 0,1 0-1 0 0,-1-1 1 0 0,0 1 0 0 0,0 0-1 0 0,-1 0 1 0 0,1 0 0 0 0,0 0-1 0 0,-1 1 1 0 0,-2-4 0 0 0,2 2 1 0 0,-1 1 0 0 0,1-1 1 0 0,-1 1-1 0 0,0 0 0 0 0,0 0 1 0 0,0 0-1 0 0,-1 0 0 0 0,1 1 1 0 0,-1-1-1 0 0,0 1 0 0 0,1 0 1 0 0,-1 0-1 0 0,0 0 0 0 0,0 0 1 0 0,-8-1-1 0 0,-17-4 113 0 0,0 1 0 0 0,0 1-1 0 0,-1 2 1 0 0,-29 0 0 0 0,34 2-63 0 0,8 1-14 0 0,-1 0-1 0 0,1 1 1 0 0,-28 5-1 0 0,-90 26 268 0 0,102-22-247 0 0,-36 17 0 0 0,26-9-14 0 0,0-1 12 0 0,0 2-1 0 0,2 1 0 0 0,-55 36 1 0 0,24-13 27 0 0,19-13-26 0 0,27-15-40 0 0,10-6 2 0 0,0 1-1 0 0,-16 13 1 0 0,32-22-57 0 0,-79 69 293 0 0,70-61-220 0 0,0 0 0 0 0,1 0 1 0 0,0 1-1 0 0,1 1 0 0 0,-12 21 0 0 0,9-17 38 0 0,9-12-77 0 0,-1-1 1 0 0,0 1-1 0 0,0 0 1 0 0,1-1-1 0 0,0 1 0 0 0,-1 0 1 0 0,1 0-1 0 0,0 0 1 0 0,0 0-1 0 0,1 0 0 0 0,-2 6 1 0 0,2 8 123 0 0,4 30 0 0 0,-3-41-137 0 0,0-1-1 0 0,1 1 0 0 0,-1-1 0 0 0,1 0 0 0 0,0 0 1 0 0,1 1-1 0 0,-1-1 0 0 0,1 0 0 0 0,5 6 0 0 0,-3-4 4 0 0,0 0-1 0 0,1 0 0 0 0,0-1 0 0 0,1 0 0 0 0,-1 0 0 0 0,11 6 0 0 0,-1-1-2 0 0,1-2 1 0 0,0 0-1 0 0,0-2 1 0 0,1 1-1 0 0,0-2 1 0 0,37 8-1 0 0,71 3 43 0 0,-65-11-39 0 0,30 2 5 0 0,13-4-7 0 0,196 12 37 0 0,-13 26-19 0 0,-238-33-34 0 0,-35-7-4 0 0,0 1 0 0 0,0 1 1 0 0,0 0-1 0 0,0 1 0 0 0,-1 0 0 0 0,23 13 0 0 0,-14-6 4 0 0,-11-5 6 0 0,1 0 1 0 0,20 16-1 0 0,-16-9 12 0 0,26 30-1 0 0,-40-40-20 0 0,0 0 0 0 0,0-1-1 0 0,0 1 1 0 0,0 0 0 0 0,-1 0-1 0 0,1 0 1 0 0,-1 0 0 0 0,0 0-1 0 0,0 0 1 0 0,0 0-1 0 0,-1 0 1 0 0,0 1 0 0 0,0-1-1 0 0,0 0 1 0 0,0 0 0 0 0,0 1-1 0 0,-1-1 1 0 0,-1 4 0 0 0,0 3 9 0 0,-1-1 0 0 0,0-1 1 0 0,-1 1-1 0 0,0 0 0 0 0,-1-1 1 0 0,-7 11-1 0 0,-100 144 166 0 0,91-140-134 0 0,-1 0 0 0 0,-34 28 0 0 0,-54 35 125 0 0,103-81-161 0 0,-160 105 246 0 0,147-100-216 0 0,0-1 0 0 0,-28 9 0 0 0,-3 1 39 0 0,18-5-15 0 0,0-2 1 0 0,-48 11-1 0 0,19-9 16 0 0,17-3 6 0 0,-58 7-1 0 0,-10-8 43 0 0,94-9-100 0 0,0 0-1 0 0,-1-2 1 0 0,-21-1 0 0 0,-23-3 44 0 0,36 3-23 0 0,0-1 0 0 0,-48-10 1 0 0,2-1 41 0 0,49 10-36 0 0,-45-12 0 0 0,50 8-19 0 0,0-1 0 0 0,1 0-1 0 0,0-2 1 0 0,1 0 0 0 0,0-1-1 0 0,1-1 1 0 0,-19-17 0 0 0,31 25-23 0 0,1-1 0 0 0,-1 1 1 0 0,1-1-1 0 0,0 0 1 0 0,1 0-1 0 0,-1 0 0 0 0,1 0 1 0 0,-5-12-1 0 0,7 14-3 0 0,0-1 0 0 0,-1 0-1 0 0,1 0 1 0 0,1 0 0 0 0,-1 0 0 0 0,1 0 0 0 0,-1 0 0 0 0,1 0 0 0 0,0 0-1 0 0,0 0 1 0 0,1 0 0 0 0,-1 0 0 0 0,1 0 0 0 0,2-5 0 0 0,-2 3 2 0 0,2 1 1 0 0,-1 0 0 0 0,0 0 0 0 0,1 0 0 0 0,0 0-1 0 0,0 1 1 0 0,1-1 0 0 0,-1 1 0 0 0,1-1-1 0 0,0 1 1 0 0,9-7 0 0 0,-8 8-6 0 0,0-1 0 0 0,0 1 0 0 0,1 0 0 0 0,-1 0 0 0 0,1 0 0 0 0,0 1 0 0 0,0 0 1 0 0,-1 0-1 0 0,2 0 0 0 0,6 0 0 0 0,-5 0-1 0 0,4 0 4 0 0,0 0 1 0 0,1 0-1 0 0,0 2 1 0 0,-1-1 0 0 0,17 3-1 0 0,10 5 23 0 0,54 16-1 0 0,-69-16-22 0 0,17 7 11 0 0,53 24 0 0 0,-36-13 2 0 0,0-2-6 0 0,103 25 1 0 0,-73-23-13 0 0,-50-13-2 0 0,0-2 0 0 0,47 6-1 0 0,-44-11-2 0 0,1-1-1 0 0,0-3 0 0 0,47-3 1 0 0,57-21-1 0 0,-143 22 2 0 0,29-5-4 0 0,0-2 0 0 0,0-1 0 0 0,43-18 0 0 0,-32 7-9 0 0,-1-1 1 0 0,47-33-1 0 0,-15-3-2588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46.792"/>
    </inkml:context>
    <inkml:brush xml:id="br0">
      <inkml:brushProperty name="width" value="0.1" units="cm"/>
      <inkml:brushProperty name="height" value="0.1" units="cm"/>
    </inkml:brush>
  </inkml:definitions>
  <inkml:trace contextRef="#ctx0" brushRef="#br0">350 226 1104 0 0,'0'0'33'0'0,"0"-5"5"0"0,2-16-5 0 0,-2 21-28 0 0,0 0-1 0 0,0 0 1 0 0,0-1-1 0 0,0 1 1 0 0,0 0-1 0 0,0 0 1 0 0,0-1 0 0 0,0 1-1 0 0,0 0 1 0 0,0-1-1 0 0,0 1 1 0 0,0 0-1 0 0,0 0 1 0 0,0-1 0 0 0,0 1-1 0 0,0 0 1 0 0,1 0-1 0 0,-1 0 1 0 0,0-1 0 0 0,0 1-1 0 0,0 0 1 0 0,0 0-1 0 0,1 0 1 0 0,-1-1-1 0 0,0 1 1 0 0,0 0 0 0 0,0 0-1 0 0,1 0 1 0 0,-1 0-1 0 0,0-1 1 0 0,0 1-1 0 0,1 0 1 0 0,-1 0 0 0 0,0 0 4 0 0,0 0-1 0 0,1 0 1 0 0,-1 0 0 0 0,0 0 0 0 0,0 0 0 0 0,0 0 0 0 0,0 0 0 0 0,0-1 0 0 0,1 1 0 0 0,-1 0 0 0 0,0 0 0 0 0,0 0 0 0 0,0 0-1 0 0,0 0 1 0 0,0 0 0 0 0,0 0 0 0 0,0-1 0 0 0,0 1 0 0 0,1 0 0 0 0,-1 0 0 0 0,0 0 0 0 0,0 0 0 0 0,0 0 0 0 0,0 0 0 0 0,0-1 0 0 0,0 1-1 0 0,0 0 1 0 0,0 0 0 0 0,0 0 0 0 0,0 0 0 0 0,0-1 0 0 0,0 1 0 0 0,0 0 0 0 0,0 0 0 0 0,0 0 0 0 0,0 0 0 0 0,0 0 0 0 0,0-1-1 0 0,0 1 1 0 0,-1 0 0 0 0,1-4 108 0 0,1-3 248 0 0,-2 0 1 0 0,-1-13 0 0 0,2 17-286 0 0,-1 0 1 0 0,0 0 0 0 0,0 0-1 0 0,-1 0 1 0 0,1 0 0 0 0,-1 1-1 0 0,1-1 1 0 0,-1 0 0 0 0,-2-2-1 0 0,-10-16 215 0 0,10 15-177 0 0,0 0-1 0 0,0 0 0 0 0,-1 1 0 0 0,-8-9 1 0 0,9 10-6 0 0,-1-1 0 0 0,1 1 0 0 0,-5-7 0 0 0,5 5 0 0 0,0 1 1 0 0,-6-6-1 0 0,6 8-44 0 0,-6-7 413 0 0,1 9 33 0 0,7 1-110 0 0,6 0-119 0 0,-4 0-188 0 0,1 2 6 0 0,11 18 34 0 0,-1-1 1 0 0,-1 1 0 0 0,-1 1-1 0 0,9 30 1 0 0,-13-31-16 0 0,9 43 277 0 0,-10-50-287 0 0,-4-11-92 0 0,1 0 0 0 0,0-1 0 0 0,-1 1-1 0 0,0 0 1 0 0,1 0 0 0 0,-1-1 0 0 0,0 1-1 0 0,0 0 1 0 0,0 0 0 0 0,0-1 0 0 0,-1 4-1 0 0,-2 28 325 0 0,1-17-270 0 0,0 0 1 0 0,-1 0-1 0 0,-1 0 0 0 0,-1 0 0 0 0,0-1 0 0 0,-13 26 0 0 0,11-26 55 0 0,-1-1-1 0 0,-1 0 1 0 0,-15 18 0 0 0,15-22 15 0 0,-5 5 48 0 0,1-4-39 0 0,12-9-115 0 0,-1 0 0 0 0,0 0 0 0 0,0 0 0 0 0,-1 0 0 0 0,1-1 0 0 0,0 1 0 0 0,-1-1-1 0 0,1 1 1 0 0,-1-1 0 0 0,-3 1 0 0 0,-10 6 298 0 0,5-2-65 0 0,11-6-259 0 0,-1 0 0 0 0,1 0 0 0 0,0 0 0 0 0,0 0-1 0 0,-1 0 1 0 0,1 0 0 0 0,0 0 0 0 0,-1 0 0 0 0,1 0 0 0 0,0 0 0 0 0,0 0 0 0 0,-1 0 0 0 0,1 0 0 0 0,0-1 0 0 0,0 1-1 0 0,-1 0 1 0 0,1 0 0 0 0,0 0 0 0 0,0 0 0 0 0,-1 0 0 0 0,1 0 0 0 0,0-1 0 0 0,0 1 0 0 0,0 0 0 0 0,-1 0 0 0 0,1 0-1 0 0,0-1 1 0 0,0 1 0 0 0,0 0 0 0 0,0 0 0 0 0,0-1 0 0 0,-1 1 0 0 0,1 0 0 0 0,0 0 0 0 0,0-1 0 0 0,0 1-1 0 0,0 0 1 0 0,0 0 0 0 0,0-1 0 0 0,0 1 0 0 0,0 0 0 0 0,0-1 0 0 0,0 1 0 0 0,0 0 0 0 0,-1-16 337 0 0,1 14-341 0 0,1-2 16 0 0,-1-1 0 0 0,1 1-1 0 0,0 0 1 0 0,1 0-1 0 0,-1 0 1 0 0,1 1 0 0 0,-1-1-1 0 0,1 0 1 0 0,3-3 0 0 0,-2 1 5 0 0,8-12 45 0 0,0 1 1 0 0,1 0 0 0 0,16-18 0 0 0,46-39 52 0 0,-61 63-110 0 0,0 0 0 0 0,1 2 0 0 0,24-13 0 0 0,-20 12 0 0 0,28-21 1 0 0,-29 16-9 0 0,-8 7-1 0 0,16-11-1 0 0,-7 8 2 0 0,-7 6 7 0 0,13-12 0 0 0,50-43 135 0 0,-69 56-121 0 0,-1 0 1 0 0,0-1 0 0 0,5-6-1 0 0,6-7 72 0 0,-15 18-90 0 0,1-1 1 0 0,0 0-1 0 0,-1 0 0 0 0,1 0 0 0 0,-1 0 1 0 0,1 0-1 0 0,-1 0 0 0 0,1 1 1 0 0,-1-1-1 0 0,0 0 0 0 0,0 0 1 0 0,1 0-1 0 0,-1 0 0 0 0,0-1 1 0 0,0 1-1 0 0,0 0 0 0 0,0 0 1 0 0,0 0-1 0 0,0-1 0 0 0,0 1-7 0 0,-1 1-1 0 0,1-1 1 0 0,0 1-1 0 0,0-1 1 0 0,0 0-1 0 0,0 1 0 0 0,-1-1 1 0 0,1 1-1 0 0,0-1 1 0 0,-1 1-1 0 0,1-1 1 0 0,0 1-1 0 0,-1-1 1 0 0,1 1-1 0 0,0-1 1 0 0,-1 1-1 0 0,1 0 1 0 0,-1-1-1 0 0,1 1 1 0 0,-1 0-1 0 0,1-1 1 0 0,-1 1-1 0 0,1 0 0 0 0,-1-1 1 0 0,0 1-1 0 0,1 0 1 0 0,-1 0-1 0 0,1 0 1 0 0,-1 0-1 0 0,0 0 1 0 0,0-1-1 0 0,-3 1 7 0 0,0 0 1 0 0,1-1-1 0 0,-1 0 0 0 0,1 0 0 0 0,-1 0 0 0 0,1 0 0 0 0,-5-3 0 0 0,4 3-6 0 0,1-1-1 0 0,-1 1 0 0 0,1 0 0 0 0,-1 0 0 0 0,1 0 1 0 0,-1 0-1 0 0,-5 0 0 0 0,-36 6 27 0 0,42-5-29 0 0,0 0 1 0 0,-1 0-1 0 0,1 1 1 0 0,0 0-1 0 0,0-1 1 0 0,0 1-1 0 0,0 0 1 0 0,0 1-1 0 0,0-1 1 0 0,0 0-1 0 0,0 1 1 0 0,1 0-1 0 0,-1-1 1 0 0,0 1-1 0 0,-2 3 1 0 0,-23 29 29 0 0,25-29-24 0 0,0-1-1 0 0,1 1 1 0 0,-1-1 0 0 0,1 1 0 0 0,-2 7 0 0 0,-2 3 31 0 0,2-6-22 0 0,-38 80 253 0 0,36-80-232 0 0,0-1 1 0 0,0-1-1 0 0,-13 14 0 0 0,-7 6 36 0 0,14-12-30 0 0,-2 0 0 0 0,-20 16 1 0 0,-11 12 46 0 0,35-33-51 0 0,-1-1 1 0 0,-19 14-1 0 0,4-4-9 0 0,16-12-13 0 0,0-1 0 0 0,0 0 0 0 0,-1-1 0 0 0,1 0 0 0 0,-1-1 0 0 0,0 0 0 0 0,-22 4 0 0 0,31-8-9 0 0,1 1 0 0 0,-1-1 0 0 0,0 1 0 0 0,1 0 0 0 0,-1-1 0 0 0,1 1 0 0 0,0 0 0 0 0,-1 0 0 0 0,-1 2 0 0 0,-6 3 53 0 0,18-12-7 0 0,-7 4-50 0 0,1 0 0 0 0,-1 0 1 0 0,1 0-1 0 0,4-2 0 0 0,32-15 17 0 0,72-43 37 0 0,-79 42-36 0 0,41-20 0 0 0,-15 5-6 0 0,-43 25-15 0 0,1 1 0 0 0,1 0 0 0 0,25-10 0 0 0,-35 16-6 0 0,0-1-1 0 0,0 1 1 0 0,0-1 0 0 0,-1-1-1 0 0,1 1 1 0 0,-1-1 0 0 0,11-10-1 0 0,-12 11-24 0 0,-4 3 17 0 0,0 1-1 0 0,0-1 1 0 0,-1 1-1 0 0,1-1 0 0 0,0 0 1 0 0,-1 1-1 0 0,1-1 1 0 0,0 0-1 0 0,-1 0 0 0 0,1 1 1 0 0,0-3-1 0 0,0 0-63 0 0,-2 2-132 0 0,1 1 198 0 0,0 0 0 0 0,0 0 0 0 0,-1 0 0 0 0,1 0-1 0 0,0 0 1 0 0,0 0 0 0 0,0 0 0 0 0,-1 0 0 0 0,1 0-1 0 0,0-1 1 0 0,0 1 0 0 0,0 0 0 0 0,0 0 0 0 0,0 0 0 0 0,-1 0-1 0 0,1 0 1 0 0,0-1 0 0 0,0 1 0 0 0,0 0 0 0 0,0 0-1 0 0,0 0 1 0 0,0-1 0 0 0,0 1 0 0 0,0 0 0 0 0,-1-4-56 0 0,1 4 41 0 0,0 0 1 0 0,0 0-1 0 0,0 0 0 0 0,0 0 0 0 0,0-1 0 0 0,0 1 0 0 0,0 0 0 0 0,0 0 0 0 0,-1 0 0 0 0,1 0 1 0 0,0 0-1 0 0,0-1 0 0 0,0 1 0 0 0,0 0 0 0 0,0 0 0 0 0,0 0 0 0 0,0 0 0 0 0,0 0 1 0 0,-1 0-1 0 0,1-1 0 0 0,0 1 0 0 0,0 0 0 0 0,0 0 0 0 0,0 0 0 0 0,0 0 0 0 0,-1 0 1 0 0,1 0-1 0 0,0 0 0 0 0,0 0 0 0 0,0 0 0 0 0,0 0 0 0 0,-1 0 0 0 0,1 0 0 0 0,0 0 0 0 0,0 0 1 0 0,0 0-1 0 0,0 0 0 0 0,0 0 0 0 0,-1 0 0 0 0,1 0 0 0 0,0 0 0 0 0,0 0 0 0 0,0 0 1 0 0,0 0-1 0 0,-1 0 0 0 0,1 0 0 0 0,-6 0-140 0 0,2 0 49 0 0,0 0 0 0 0,0 0 0 0 0,0 0 0 0 0,0 0 0 0 0,1 1 1 0 0,-1 0-1 0 0,0 0 0 0 0,0 0 0 0 0,-6 2 0 0 0,-26 17-1308 0 0,36-20 1338 0 0,-1 1 0 0 0,1-1 0 0 0,0 1 0 0 0,0-1 1 0 0,0 1-1 0 0,0-1 0 0 0,0 1 0 0 0,-1-1 0 0 0,1 1 0 0 0,0-1 0 0 0,0 1 0 0 0,0-1 0 0 0,0 1 1 0 0,1-1-1 0 0,-1 1 0 0 0,0-1 0 0 0,0 1 0 0 0,0-1 0 0 0,0 1 0 0 0,0-1 0 0 0,1 0 0 0 0,-1 1 0 0 0,0-1 1 0 0,0 1-1 0 0,1-1 0 0 0,-1 0 0 0 0,0 1 0 0 0,1-1 0 0 0,-1 1 0 0 0,0-1 0 0 0,1 0 0 0 0,-1 0 1 0 0,0 1-1 0 0,1-1 0 0 0,-1 0 0 0 0,1 0 0 0 0,0 1 0 0 0,4-1-889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47.155"/>
    </inkml:context>
    <inkml:brush xml:id="br0">
      <inkml:brushProperty name="width" value="0.1" units="cm"/>
      <inkml:brushProperty name="height" value="0.1" units="cm"/>
    </inkml:brush>
  </inkml:definitions>
  <inkml:trace contextRef="#ctx0" brushRef="#br0">29 1 4912 0 0,'-2'0'0'0'0,"-3"0"0"0"0,-2 0 0 0 0</inkml:trace>
  <inkml:trace contextRef="#ctx0" brushRef="#br0" timeOffset="1">0 37 3408 0 0,'2'0'0'0'0,"1"0"0"0"0,-1-2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47.544"/>
    </inkml:context>
    <inkml:brush xml:id="br0">
      <inkml:brushProperty name="width" value="0.1" units="cm"/>
      <inkml:brushProperty name="height" value="0.1" units="cm"/>
    </inkml:brush>
  </inkml:definitions>
  <inkml:trace contextRef="#ctx0" brushRef="#br0">153 420 4120 0 0,'3'-23'416'0'0,"-2"19"-283"0"0,0 0 0 0 0,-1 0 1 0 0,1 0-1 0 0,-1 0 0 0 0,0 0 1 0 0,-1-7-1 0 0,1 10-96 0 0,0 1 1 0 0,0-1-1 0 0,0 1 0 0 0,-1-1 0 0 0,1 1 0 0 0,0-1 1 0 0,0 1-1 0 0,-1-1 0 0 0,1 1 0 0 0,0 0 0 0 0,-1-1 1 0 0,1 1-1 0 0,0-1 0 0 0,-1 1 0 0 0,1 0 0 0 0,-1-1 1 0 0,1 1-1 0 0,-1-1 25 0 0,0 0 0 0 0,0 1-1 0 0,0-1 1 0 0,0 0 0 0 0,0 0 0 0 0,1 0 0 0 0,-1 0 0 0 0,-1-2 0 0 0,-9-17 365 0 0,-29-62 762 0 0,35 70-831 0 0,-1 0-1 0 0,-12-19 1 0 0,10 17 53 0 0,0-1 0 0 0,1 1 0 0 0,1-1 0 0 0,0 0 0 0 0,1 0 0 0 0,-3-19 0 0 0,7 25-132 0 0,0 0 1 0 0,1-13-1 0 0,0 14-89 0 0,0 7-158 0 0,0 0 0 0 0,-1 0 0 0 0,1 0 0 0 0,0 0 0 0 0,0 1 0 0 0,-1-1-1 0 0,1 0 1 0 0,-1 0 0 0 0,1 0 0 0 0,0 1 0 0 0,-1-1 0 0 0,0 0 0 0 0,1 1 0 0 0,-1-1-1 0 0,1 0 1 0 0,-1 1 0 0 0,0-1 0 0 0,1 1 0 0 0,-1-1 0 0 0,0 1 0 0 0,-1-1 349 0 0,1 4-354 0 0,1 0 1 0 0,0 0-1 0 0,-1 0 1 0 0,1-1-1 0 0,1 7 1 0 0,0 9 4 0 0,-1 40 9 0 0,5 157 29 0 0,16-107-46 0 0,-8-51-1 0 0,-10-41-13 0 0,1-1 1 0 0,0 0 0 0 0,9 17-1 0 0,-11-24 4 0 0,1 0-1 0 0,-1 0 1 0 0,0 0-1 0 0,1 12 1 0 0,-2-12-3 0 0,-1-6-4 0 0,1 1 0 0 0,0 0 1 0 0,0-1-1 0 0,0 1 0 0 0,0 0 0 0 0,0-1 1 0 0,1 1-1 0 0,1 2 0 0 0,-1-3 7 0 0,0 1-1 0 0,0 0 1 0 0,-1 0 0 0 0,0 0 0 0 0,1 0-1 0 0,0 4 1 0 0,0 0 18 0 0,0 1 119 0 0,-1-1 1 0 0,0 1 0 0 0,1 10 0 0 0,-2-17 29 0 0,0-2-167 0 0,0 1 1 0 0,0-1-1 0 0,0 1 0 0 0,0-1 1 0 0,0 1-1 0 0,0-1 0 0 0,0 1 0 0 0,0-1 1 0 0,0 1-1 0 0,-1 0 0 0 0,1-1 0 0 0,0 1 1 0 0,0-1-1 0 0,-1 1 0 0 0,1-1 1 0 0,0 1-1 0 0,-4-3 22 0 0,0 0 0 0 0,1 0 0 0 0,0 0 0 0 0,0 0 0 0 0,-4-6 0 0 0,-6-6 4 0 0,0 2-1004 0 0,-13-18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52.122"/>
    </inkml:context>
    <inkml:brush xml:id="br0">
      <inkml:brushProperty name="width" value="0.1" units="cm"/>
      <inkml:brushProperty name="height" value="0.1" units="cm"/>
    </inkml:brush>
  </inkml:definitions>
  <inkml:trace contextRef="#ctx0" brushRef="#br0">838 0 192 0 0,'0'0'4865'0'0,"-2"7"-4713"0"0,0-4-131 0 0,-5 20 138 0 0,-2-1 0 0 0,-1 0-1 0 0,-14 23 1 0 0,2-16 298 0 0,-46 46 0 0 0,38-43-168 0 0,-6 2 67 0 0,0 0 20 0 0,27-25-276 0 0,0-1 1 0 0,0 0-1 0 0,-1 0 1 0 0,-15 9-1 0 0,11-9 8 0 0,-10 6 218 0 0,-31 21-1 0 0,11-1 71 0 0,10-10 24 0 0,-36 34 0 0 0,40-27 99 0 0,-51 69-1 0 0,47-58-181 0 0,23-29-206 0 0,0 1 0 0 0,-18 29 0 0 0,-25 50 306 0 0,50-84-399 0 0,1-1 0 0 0,0 1 0 0 0,-3 12 0 0 0,3-11 10 0 0,0 0 1 0 0,-4 10-1 0 0,5-16-31 0 0,1 1 1 0 0,-1-1-1 0 0,1 0 0 0 0,0 1 0 0 0,0-1 0 0 0,1 1 0 0 0,-1-1 0 0 0,1 1 0 0 0,0 0 1 0 0,0-1-1 0 0,1 1 0 0 0,-1-1 0 0 0,1 1 0 0 0,2 7 0 0 0,1-1 38 0 0,1 1 0 0 0,0-1 0 0 0,0 1 0 0 0,9 11 0 0 0,-12-19-29 0 0,0-1 0 0 0,0 0 0 0 0,1 1-1 0 0,0-1 1 0 0,-1 0 0 0 0,1-1 0 0 0,0 1-1 0 0,1 0 1 0 0,-1-1 0 0 0,0 1 0 0 0,1-1-1 0 0,-1 0 1 0 0,1 0 0 0 0,0-1 0 0 0,5 3-1 0 0,36 12 421 0 0,-16-5-266 0 0,-24-10-146 0 0,0 0 0 0 0,1 0 0 0 0,-1 0 0 0 0,0-1 0 0 0,0 0 0 0 0,1 1 0 0 0,9-3 1 0 0,13 1 69 0 0,-7 4-21 0 0,-13-2-39 0 0,0 0 0 0 0,12-1 1 0 0,46-7 108 0 0,-51 5-114 0 0,-1-1-1 0 0,28-8 0 0 0,-8 1 3 0 0,-16 5 2 0 0,32-14-1 0 0,-9 2 4 0 0,-11 6-10 0 0,-1-2 0 0 0,40-23 0 0 0,-20 8 0 0 0,3-2 36 0 0,88-67 0 0 0,-125 85-57 0 0,98-87 114 0 0,-99 84-87 0 0,21-30 1 0 0,-15 18-3 0 0,-11 16-16 0 0,0-1 1 0 0,0-1-1 0 0,-2 0 0 0 0,1 0 0 0 0,-2-1 0 0 0,7-16 1 0 0,-12 27-20 0 0,4-12 14 0 0,-1-1 0 0 0,0 0-1 0 0,-1 0 1 0 0,2-18-1 0 0,-5 19 4 0 0,1 11-19 0 0,-1 1 1 0 0,0-1-1 0 0,0 0 0 0 0,0 1 1 0 0,0-1-1 0 0,-2-5 1 0 0,-5-17 11 0 0,5 15-9 0 0,-6-16-1 0 0,2 13 0 0 0,0 0 0 0 0,-1 0 0 0 0,-9-14 0 0 0,10 19-4 0 0,-2-3 1 0 0,-1 0-1 0 0,0 0 0 0 0,0 1 1 0 0,-17-15-1 0 0,6 11 1 0 0,10 7-2 0 0,-17-16 1 0 0,23 20-1 0 0,0 0 1 0 0,-1-1 0 0 0,1 2-1 0 0,-1-1 1 0 0,0 0-1 0 0,0 1 1 0 0,0 0 0 0 0,0 0-1 0 0,-1 1 1 0 0,-9-4 0 0 0,-8-1-1 0 0,1 1 0 0 0,-27-3 0 0 0,41 9 0 0 0,0-1 0 0 0,0 1 0 0 0,-1 0 0 0 0,1 0 0 0 0,0 1 0 0 0,0 1 0 0 0,0-1 0 0 0,0 1 0 0 0,-12 4 0 0 0,-49 29 2 0 0,0-1 5 0 0,42-23-5 0 0,1 2 1 0 0,1 0 0 0 0,0 2 0 0 0,1 1-1 0 0,-22 19 1 0 0,34-25-2 0 0,-89 78 27 0 0,66-51-26 0 0,1 2 1 0 0,-31 46-1 0 0,48-59-2 0 0,1 1 1 0 0,1 0-1 0 0,2 1 0 0 0,-18 50 0 0 0,20-40-3 0 0,-8 45-1 0 0,16-61 2 0 0,0 0-1 0 0,2 0 0 0 0,1 37 1 0 0,1-49 0 0 0,0 0 0 0 0,1-1 0 0 0,0 1 0 0 0,0 0 0 0 0,1-1 1 0 0,0 0-1 0 0,1 0 0 0 0,0 0 0 0 0,0 0 0 0 0,1 0 0 0 0,10 13 0 0 0,-11-18 1 0 0,1 1 0 0 0,0-1 0 0 0,0 0 0 0 0,0 0 0 0 0,1-1 0 0 0,-1 1 0 0 0,1-1 0 0 0,6 2 0 0 0,10 6-4 0 0,-8-2 1 0 0,1-2 1 0 0,0 0-1 0 0,1-1 1 0 0,27 8-1 0 0,-12-6 0 0 0,-8-2 3 0 0,1-1 0 0 0,29 2 1 0 0,-12-6 0 0 0,0-1 0 0 0,80-13 0 0 0,81-27 0 0 0,-190 37 0 0 0,43-11-4 0 0,93-36 1 0 0,-80 23 1 0 0,-6 3-5 0 0,102-56 0 0 0,98-89-26 0 0,-230 145 23 0 0,103-84-35 0 0,-10-11-108 0 0,-100 95 77 0 0,-1 0 0 0 0,-1-2 0 0 0,23-33 0 0 0,-37 43-21 0 0,-1 0 1 0 0,0 0 0 0 0,9-28-1 0 0,-15 35 49 0 0,0 1 0 0 0,-1 0 0 0 0,0 0 0 0 0,0-1 0 0 0,0-10 1 0 0,2-19-150 0 0,-3 32 166 0 0,0 0 0 0 0,0 1 0 0 0,0-1 0 0 0,-1 0 0 0 0,0 1-1 0 0,-1-8 1 0 0,0 5-4 0 0,1 1 0 0 0,-1-12-1 0 0,2-42-234 0 0,0 61 262 0 0,0-2-10 0 0,0 1 18 0 0,0 1-1 0 0,0 0 1 0 0,0 0 0 0 0,0 0 0 0 0,0 0 0 0 0,-1 0 0 0 0,1 0 0 0 0,0 0 0 0 0,0 0 0 0 0,0-1 0 0 0,0 1 0 0 0,0 0-1 0 0,0 0 1 0 0,0 0 0 0 0,0 0 0 0 0,0 0 0 0 0,0 0 0 0 0,0 0 0 0 0,0-1 0 0 0,0 1 0 0 0,0 0 0 0 0,0 0 0 0 0,0 0-1 0 0,0 0 1 0 0,0 0 0 0 0,0 0 0 0 0,0 0 0 0 0,0 0 0 0 0,1-1 0 0 0,-1 1 0 0 0,0 0 0 0 0,0 0 0 0 0,0 0 0 0 0,0 0-1 0 0,0 0 1 0 0,0 0 0 0 0,0 0 0 0 0,0 0 0 0 0,0 0 0 0 0,0 0 0 0 0,0-1 0 0 0,1 1 0 0 0,-1 0 0 0 0,0 0 0 0 0,0 0-1 0 0,0 0 1 0 0,0 0 0 0 0,0 0 0 0 0,0 0 0 0 0,0 0 0 0 0,0 0 0 0 0,1 0 0 0 0,-1 0 0 0 0,0 0 0 0 0,0 0 0 0 0,0 0-1 0 0,0 0 1 0 0,0 0 0 0 0,0 0 0 0 0,0 0 0 0 0,1 0 0 0 0,-1 0 0 0 0,0 0 0 0 0,0 0 0 0 0,0 0 0 0 0,0 1 0 0 0,8 11 0 0 0,3 19 0 0 0,19 26 0 0 0,-29-54-1 0 0,0 1 1 0 0,0-1-1 0 0,0 0 1 0 0,0 0-1 0 0,-1 0 1 0 0,1 0 0 0 0,-1 1-1 0 0,0 4 1 0 0,0-4-3 0 0,0 0 0 0 0,1 1 0 0 0,0 4 0 0 0,0-7 13 0 0,-1 0 1 0 0,0 0 0 0 0,0 0 0 0 0,0-1-1 0 0,-1 1 1 0 0,1 0 0 0 0,0 0 0 0 0,-1-1-1 0 0,1 1 1 0 0,-1 0 0 0 0,1-1 0 0 0,-1 1-1 0 0,-1 2 1 0 0,0-1-400 0 0,0 1 0 0 0,0-1 0 0 0,0 0 0 0 0,-5 5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53.380"/>
    </inkml:context>
    <inkml:brush xml:id="br0">
      <inkml:brushProperty name="width" value="0.1" units="cm"/>
      <inkml:brushProperty name="height" value="0.1" units="cm"/>
    </inkml:brush>
  </inkml:definitions>
  <inkml:trace contextRef="#ctx0" brushRef="#br0">1 959 1104 0 0,'11'-1'278'0'0,"-11"1"-268"0"0,0 0 1 0 0,0 0-1 0 0,0 0 1 0 0,1 0 0 0 0,-1 0-1 0 0,0 0 1 0 0,0 0 0 0 0,0 0-1 0 0,1 0 1 0 0,-1 0-1 0 0,0 0 1 0 0,0 0 0 0 0,0 0-1 0 0,0-1 1 0 0,1 1-1 0 0,-1 0 1 0 0,0 0 0 0 0,0 0-1 0 0,0 0 1 0 0,0 0 0 0 0,0-1-1 0 0,0 1 1 0 0,0 0-1 0 0,2-1 567 0 0,0-2-276 0 0,4-6-38 0 0,3-3 144 0 0,-1 3-174 0 0,1-1 1 0 0,-1 0 0 0 0,0 0-1 0 0,11-21 1 0 0,-12 18-80 0 0,1 1-1 0 0,0 1 1 0 0,13-14 0 0 0,32-28 354 0 0,-34 34-319 0 0,55-45 389 0 0,-18 16-180 0 0,36-23 223 0 0,-41 34-228 0 0,10-18 243 0 0,-12 10-150 0 0,1 5-90 0 0,-1 1 205 0 0,49-50-1 0 0,-89 79-521 0 0,3-1 99 0 0,-2 0-1 0 0,0-1 1 0 0,0 0-1 0 0,-1-1 1 0 0,10-19-1 0 0,-14 25-77 0 0,-1 0-1 0 0,1 0 1 0 0,6-7 0 0 0,-7 9-4 0 0,0-1 1 0 0,0 1 0 0 0,0-1-1 0 0,-1 1 1 0 0,5-12 0 0 0,-7 13 20 0 0,0 1 0 0 0,-1-1 1 0 0,1 0-1 0 0,-1 0 0 0 0,0 1 1 0 0,-1-8-1 0 0,0-2 431 0 0,1 13-527 0 0,0-1 0 0 0,0 1 1 0 0,0 0-1 0 0,0-1 0 0 0,0 1 0 0 0,0-1 0 0 0,0 1 1 0 0,0 0-1 0 0,0-1 0 0 0,-1 1 0 0 0,1-1 0 0 0,0 1 1 0 0,0 0-1 0 0,0-1 0 0 0,-1 1 0 0 0,1 0 0 0 0,0-1 1 0 0,-1 1-1 0 0,1 0 0 0 0,0 0 0 0 0,0-1 1 0 0,-1 1-1 0 0,1 0 0 0 0,0 0 0 0 0,-1-1 0 0 0,1 1 1 0 0,-1 0-1 0 0,1 0 0 0 0,0 0 0 0 0,-1 0 0 0 0,1 0 1 0 0,-1-1-1 0 0,1 1 0 0 0,0 0 0 0 0,-1 0 0 0 0,-7-2 239 0 0,7 1-229 0 0,1 1 1 0 0,-1 0-1 0 0,0 0 1 0 0,1 0-1 0 0,-1-1 0 0 0,0 1 1 0 0,0 0-1 0 0,0 0 1 0 0,1 0-1 0 0,-1 0 1 0 0,0 1-1 0 0,0-1 1 0 0,1 0-1 0 0,-1 0 1 0 0,0 0-1 0 0,0 1 1 0 0,1-1-1 0 0,-2 1 1 0 0,-11 8 116 0 0,11-8-110 0 0,-1 1-7 0 0,0 1 0 0 0,1 0 0 0 0,-1 0 1 0 0,1 1-1 0 0,-1-1 0 0 0,1 0 1 0 0,0 1-1 0 0,0 0 0 0 0,1-1 1 0 0,-3 7-1 0 0,-2 5 35 0 0,5-14-61 0 0,-52 116 475 0 0,38-81-337 0 0,-7 21 58 0 0,5-14-63 0 0,11-30-82 0 0,-7 24 0 0 0,9-24-15 0 0,-7 15 1 0 0,0 0 20 0 0,10-27-57 0 0,1 0 0 0 0,0 0 0 0 0,0 0 0 0 0,0 0-1 0 0,0 0 1 0 0,0 0 0 0 0,0 0 0 0 0,0 0 0 0 0,0-1 0 0 0,0 1 0 0 0,0 0 0 0 0,1 0-1 0 0,-1 1 1 0 0,2 6 52 0 0,-2-6-46 0 0,1 0-1 0 0,-1 0 0 0 0,1 0 0 0 0,-1 0 0 0 0,1-1 0 0 0,0 1 0 0 0,0 0 0 0 0,0 0 0 0 0,0-1 0 0 0,2 4 0 0 0,0-2 2 0 0,-1 0 0 0 0,1 1 0 0 0,6 4 0 0 0,1-1 17 0 0,-1-1 1 0 0,12 5-1 0 0,-19-10-26 0 0,2 1 3 0 0,-1 0 1 0 0,1-1-1 0 0,0 1 0 0 0,0-1 1 0 0,0 0-1 0 0,0 0 0 0 0,1 0 1 0 0,-1-1-1 0 0,0 0 0 0 0,8 0 1 0 0,0-1 14 0 0,-1-1 1 0 0,21-6-1 0 0,-15 4 2 0 0,34-5 0 0 0,-42 8-16 0 0,-1-1 0 0 0,1 0 1 0 0,14-5-1 0 0,-13 4 0 0 0,16-4-1 0 0,-21 6 0 0 0,0 0-1 0 0,0-1 0 0 0,0 1 1 0 0,0-1-1 0 0,9-5 0 0 0,-11 7 1 0 0,-1-1-1 0 0,0 0 1 0 0,1 1-1 0 0,-1-1 1 0 0,1 1 0 0 0,-1 0-1 0 0,0 0 1 0 0,1 0-1 0 0,4 1 1 0 0,2-1 18 0 0,-9 12 8 0 0,0-8-28 0 0,0 0 0 0 0,-1 0-1 0 0,0 1 1 0 0,0-1 0 0 0,0 0-1 0 0,0 0 1 0 0,-3 6 0 0 0,-16 28 13 0 0,13-27-14 0 0,1 0 1 0 0,-5 8 9 0 0,0 0-1 0 0,-2-1 1 0 0,-17 22-1 0 0,-107 103 130 0 0,66-73-65 0 0,24-25-22 0 0,-9 8 17 0 0,46-44-43 0 0,-15 18 1 0 0,18-19-9 0 0,0 0 0 0 0,-1-1 1 0 0,-12 11-1 0 0,17-16-13 0 0,-1 1 2 0 0,0-1 0 0 0,0 1 1 0 0,1 0-1 0 0,-1 0 1 0 0,1 0-1 0 0,-1 0 1 0 0,1 1-1 0 0,0 0 1 0 0,1-1-1 0 0,-1 1 1 0 0,-3 7-1 0 0,6-11-7 0 0,0 0-1 0 0,0 1 1 0 0,-1-1 0 0 0,1 0 0 0 0,0 1-1 0 0,0-1 1 0 0,0 0 0 0 0,0 1-1 0 0,0-1 1 0 0,0 1 0 0 0,-1-1-1 0 0,1 0 1 0 0,0 1 0 0 0,0-1-1 0 0,0 0 1 0 0,0 1 0 0 0,0-1 0 0 0,1 1-1 0 0,-1-1 1 0 0,0 0 0 0 0,0 1-1 0 0,0-1 1 0 0,0 0 0 0 0,0 1-1 0 0,0-1 1 0 0,1 0 0 0 0,-1 1-1 0 0,0-1 1 0 0,0 0 0 0 0,1 1 0 0 0,-1-1-1 0 0,0 0 1 0 0,0 1 0 0 0,1-1-1 0 0,-1 0 1 0 0,0 0 0 0 0,1 1-1 0 0,-1-1 1 0 0,0 0 0 0 0,1 0 0 0 0,-1 0-1 0 0,0 0 1 0 0,1 0 0 0 0,-1 1-1 0 0,0-1 1 0 0,1 0 0 0 0,-1 0-1 0 0,1 0 1 0 0,-1 0 0 0 0,1 0-1 0 0,30 1 16 0 0,1-1 0 0 0,-1-1 0 0 0,48-9 0 0 0,49-25 30 0 0,-55 14-24 0 0,-20 6 4 0 0,60-26-1 0 0,-23 6-1 0 0,43-21 12 0 0,24-21 5 0 0,-120 59-22 0 0,0-1 0 0 0,48-36 1 0 0,26-15 22 0 0,-20 14-2 0 0,-63 35-18 0 0,0-2 0 0 0,38-40-1 0 0,-58 55-18 0 0,1-1 1 0 0,0 1-1 0 0,1 0 0 0 0,0 1 1 0 0,21-12-1 0 0,-7 7 1 0 0,68-40 4 0 0,-60 31-7 0 0,52-34 3 0 0,-65 44-5 0 0,1 1-1 0 0,28-12 1 0 0,39-2 1 0 0,-72 20-4 0 0,-1 0 1 0 0,1 1 1 0 0,0 1 0 0 0,0 0 0 0 0,25 0-1 0 0,2 5-2436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55.077"/>
    </inkml:context>
    <inkml:brush xml:id="br0">
      <inkml:brushProperty name="width" value="0.1" units="cm"/>
      <inkml:brushProperty name="height" value="0.1" units="cm"/>
    </inkml:brush>
  </inkml:definitions>
  <inkml:trace contextRef="#ctx0" brushRef="#br0">2019 939 9344 0 0,'-19'30'59'0'0,"-28"50"299"0"0,-60 119 1073 0 0,93-174-1310 0 0,-2-1 0 0 0,0-1 0 0 0,-2-1 0 0 0,0 0 0 0 0,-34 30 0 0 0,17-18-69 0 0,13-12-16 0 0,-27 21-1 0 0,45-40-32 0 0,1 0-1 0 0,-1 0 0 0 0,0-1 0 0 0,0 1 0 0 0,0-1 0 0 0,0 1 0 0 0,0-1 0 0 0,-1 0 0 0 0,1-1 0 0 0,-7 2 0 0 0,-3 1-1 0 0,11-3-1 0 0,1 0 1 0 0,0-1-1 0 0,-1 1 1 0 0,1-1-1 0 0,-1 1 0 0 0,1-1 1 0 0,-1 0-1 0 0,1 0 1 0 0,0 0-1 0 0,-1 0 1 0 0,1-1-1 0 0,-1 1 0 0 0,1-1 1 0 0,0 1-1 0 0,-3-2 1 0 0,4 2-1 0 0,1 0 0 0 0,-1 0 0 0 0,1-1 0 0 0,0 1 0 0 0,-1 0 0 0 0,1 0 0 0 0,-1 0 0 0 0,1-1 0 0 0,0 1 0 0 0,-1 0 0 0 0,1-1 0 0 0,0 1 0 0 0,-1 0 0 0 0,1-1 0 0 0,0 1 0 0 0,0-1 0 0 0,-1 1 0 0 0,1 0 1 0 0,0-1-1 0 0,0 1 0 0 0,0-1 0 0 0,0 1 0 0 0,-1 0 0 0 0,1-1 0 0 0,0 1 0 0 0,0-1 0 0 0,0 1 0 0 0,0-1 0 0 0,0 1 0 0 0,0-1 0 0 0,0 0 0 0 0,1-1 1 0 0,0-1-1 0 0,-1 1 1 0 0,1-1-1 0 0,0 1 1 0 0,1-3-1 0 0,3-4 2 0 0,11-33 2 0 0,3 1-1 0 0,1 1 1 0 0,3 1-1 0 0,42-58 1 0 0,-9 14 8 0 0,-6 10-6 0 0,128-170 46 0 0,-111 164-28 0 0,-7 10-5 0 0,47-89 29 0 0,-96 140-38 0 0,-1-1-1 0 0,0 0 1 0 0,-2 0-1 0 0,0 0 1 0 0,5-24-1 0 0,-10 30-2 0 0,6-20 29 0 0,5-46 0 0 0,-10 51-10 0 0,-1 14 12 0 0,0-21 1 0 0,-3 30-27 0 0,0 0 1 0 0,-1-1-1 0 0,0 1 1 0 0,1 0-1 0 0,-2 0 0 0 0,1 0 1 0 0,0 1-1 0 0,-3-6 1 0 0,0 2 9 0 0,0 0 1 0 0,-1 0-1 0 0,0 0 1 0 0,0 0-1 0 0,-1 1 1 0 0,0 0-1 0 0,0 0 1 0 0,-1 0-1 0 0,1 1 1 0 0,-1 0-1 0 0,-1 1 0 0 0,1-1 1 0 0,-1 1-1 0 0,-15-7 1 0 0,8 6 12 0 0,0-2 18 0 0,-1 2 0 0 0,0 0 1 0 0,-29-7-1 0 0,17 9 25 0 0,-1 2 0 0 0,0 0 0 0 0,0 2 0 0 0,0 1 0 0 0,-41 8 0 0 0,17-2 47 0 0,-103 20 278 0 0,-78 34 106 0 0,203-51-451 0 0,-6 1 84 0 0,-56 25 1 0 0,70-25-89 0 0,-10 4 98 0 0,-54 34-1 0 0,67-36-97 0 0,-15 11 84 0 0,-46 40 0 0 0,-8 26 31 0 0,41-43-95 0 0,3 2 0 0 0,-48 66 1 0 0,76-90-57 0 0,-57 76 28 0 0,36-51-23 0 0,-34 62 0 0 0,-20 59 3 0 0,5 33 0 0 0,64-146-20 0 0,-70 188 33 0 0,19 5 16 0 0,8 89 52 0 0,40-46 64 0 0,25-237-100 0 0,2-1 0 0 0,3 1 1 0 0,13 68-1 0 0,9-15 73 0 0,-20-92-93 0 0,0 1 1 0 0,2-1 0 0 0,18 33-1 0 0,30 32 144 0 0,-46-70-151 0 0,0-1 1 0 0,1 1-1 0 0,1-2 0 0 0,15 13 0 0 0,-6-10 12 0 0,0 0 0 0 0,1-1 0 0 0,1-2 0 0 0,0 0 0 0 0,0-1 0 0 0,1-2 0 0 0,0 0 0 0 0,0-1 0 0 0,1-2 0 0 0,0 0 0 0 0,47 1 0 0 0,-26-5 28 0 0,1-3 0 0 0,-1-1 0 0 0,0-3 0 0 0,50-12 0 0 0,-18-3 76 0 0,112-45-1 0 0,-110 35-83 0 0,236-106 169 0 0,-58-22-89 0 0,-18-23-26 0 0,-222 167-119 0 0,246-188 135 0 0,-253 196-141 0 0,151-116 65 0 0,-106 74-43 0 0,44-38 22 0 0,-68 62-37 0 0,148-127 36 0 0,-169 141-44 0 0,149-134 38 0 0,-100 91-33 0 0,59-46 6 0 0,-78 71 533 0 0,-19 14-3612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56.401"/>
    </inkml:context>
    <inkml:brush xml:id="br0">
      <inkml:brushProperty name="width" value="0.1" units="cm"/>
      <inkml:brushProperty name="height" value="0.1" units="cm"/>
    </inkml:brush>
  </inkml:definitions>
  <inkml:trace contextRef="#ctx0" brushRef="#br0">1252 131 11656 0 0,'-4'5'23'0'0,"1"-1"0"0"0,-1 1 0 0 0,1 0 1 0 0,0 1-1 0 0,1-1 0 0 0,-1 0 1 0 0,1 1-1 0 0,0 0 0 0 0,-2 9 0 0 0,-6 15 98 0 0,0-3 101 0 0,-2-1 0 0 0,-1 0 0 0 0,-1-1 0 0 0,-26 35 1 0 0,32-52-170 0 0,0 0 0 0 0,0-1 0 0 0,0 0 0 0 0,-12 7 0 0 0,-6 5-5 0 0,1 1-4 0 0,-161 125 64 0 0,83-58-85 0 0,20-16-7 0 0,-82 70 14 0 0,64-50-8 0 0,43-40-10 0 0,12-12-3 0 0,-22 21 7 0 0,25-21-1 0 0,26-24-8 0 0,-1 1-1 0 0,2 1 0 0 0,0 0 0 0 0,-15 23 1 0 0,-10 31 14 0 0,37-63-15 0 0,0 1 0 0 0,1 0 0 0 0,0-1 0 0 0,0 1 0 0 0,1 1 1 0 0,-1 14-1 0 0,1-4 7 0 0,-2 59 44 0 0,5-70-47 0 0,-1-1 0 0 0,2 0-1 0 0,-1 1 1 0 0,1-1 0 0 0,0 0 0 0 0,1 0-1 0 0,0 0 1 0 0,0 0 0 0 0,1-1-1 0 0,8 14 1 0 0,-5-10 9 0 0,1 0 1 0 0,1-1-1 0 0,-1 0 0 0 0,2 0 0 0 0,-1-1 0 0 0,14 10 1 0 0,-16-15-2 0 0,1 1 0 0 0,-1-1-1 0 0,15 6 1 0 0,-6-4 0 0 0,-11-3-12 0 0,13 5 19 0 0,1 0-1 0 0,27 7 1 0 0,-3-7 26 0 0,0-1 1 0 0,60 1-1 0 0,87-11 112 0 0,-138-2-85 0 0,0-3 0 0 0,86-24 0 0 0,99-50 199 0 0,-202 66-215 0 0,36-22 1 0 0,27-24 61 0 0,-91 57-116 0 0,50-33 77 0 0,-2-3 0 0 0,-2-2 0 0 0,-2-2 0 0 0,-2-3 0 0 0,-2-2 0 0 0,58-78 0 0 0,-81 94-25 0 0,-2-1 1 0 0,-1 0-1 0 0,-1-2 0 0 0,-2-1 1 0 0,-2 0-1 0 0,17-62 1 0 0,29-177 249 0 0,-59 256-281 0 0,-1-1-1 0 0,-1 1 1 0 0,-1-1 0 0 0,-1 0-1 0 0,-1 1 1 0 0,-1 0-1 0 0,0-1 1 0 0,-12-36-1 0 0,2 24-3 0 0,4 5-1 0 0,-2 0-1 0 0,-1 0 1 0 0,-20-32-1 0 0,24 48-15 0 0,-2 0-1 0 0,1 0 1 0 0,-18-17-1 0 0,19 22-4 0 0,-1 1 0 0 0,1 0-1 0 0,-1 0 1 0 0,-1 1 0 0 0,1 0 0 0 0,-12-4-1 0 0,7 3 2 0 0,1 1-2 0 0,0 0-1 0 0,0 1 1 0 0,-1 0 0 0 0,1 1 0 0 0,-20-3 0 0 0,8 5-1 0 0,1 0 1 0 0,-1 2-1 0 0,1 1 0 0 0,-1 1 0 0 0,1 2 0 0 0,0 0 0 0 0,0 1 1 0 0,-30 11-1 0 0,14-1 1 0 0,1 1-1 0 0,1 2 1 0 0,-63 40 0 0 0,40-16-2 0 0,-73 66-1 0 0,54-39-2 0 0,-103 93-4 0 0,158-135-3 0 0,1 1 0 0 0,-35 52 0 0 0,-29 66-19 0 0,70-111 29 0 0,1 0-1 0 0,3 1 1 0 0,0 0-1 0 0,2 1 1 0 0,-7 42-1 0 0,16-64 3 0 0,1 0-1 0 0,0-1 1 0 0,1 1-1 0 0,1 0 1 0 0,0-1-1 0 0,1 1 0 0 0,0 0 1 0 0,2-1-1 0 0,-1 1 1 0 0,2-1-1 0 0,0 1 0 0 0,0-1 1 0 0,2-1-1 0 0,0 1 1 0 0,0-1-1 0 0,10 16 0 0 0,-9-20 3 0 0,-1 0-1 0 0,1-1 1 0 0,1 1-1 0 0,0-1 0 0 0,16 13 1 0 0,-4-7 6 0 0,32 19 1 0 0,-33-23-3 0 0,-1-1 0 0 0,1-1 0 0 0,24 7 0 0 0,61 10 16 0 0,-62-18-10 0 0,0-2 1 0 0,55 0 0 0 0,-60-4-5 0 0,1-3 1 0 0,-1-1 0 0 0,48-10-1 0 0,22-8 18 0 0,113-25 39 0 0,-158 31-23 0 0,90-37-1 0 0,42-41 45 0 0,-8 4 12 0 0,-150 74-80 0 0,-5 3-6 0 0,50-28 0 0 0,17-27-4 0 0,-62 42-6 0 0,15-13-4 0 0,87-83-1 0 0,-27 8-2223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57.844"/>
    </inkml:context>
    <inkml:brush xml:id="br0">
      <inkml:brushProperty name="width" value="0.1" units="cm"/>
      <inkml:brushProperty name="height" value="0.1" units="cm"/>
    </inkml:brush>
  </inkml:definitions>
  <inkml:trace contextRef="#ctx0" brushRef="#br0">780 346 8432 0 0,'-32'33'184'0'0,"31"-32"-164"0"0,0 0 1 0 0,0 0 0 0 0,0 1-1 0 0,0-1 1 0 0,0 0 0 0 0,0 1-1 0 0,0-1 1 0 0,0 1 0 0 0,0-1-1 0 0,1 1 1 0 0,-1 0 0 0 0,1-1-1 0 0,-1 1 1 0 0,1 0 0 0 0,-1-1-1 0 0,1 4 1 0 0,0 1 63 0 0,0 0 0 0 0,1 0 0 0 0,1 9 0 0 0,-1-5 69 0 0,1 0 158 0 0,5 14 1 0 0,0 5 243 0 0,-4-18-257 0 0,-2-5-136 0 0,0 0-1 0 0,0 0 1 0 0,0 8-1 0 0,-1-9-112 0 0,0 19 251 0 0,-1 0-1 0 0,-6 38 1 0 0,-4-18-83 0 0,-4 22 134 0 0,-6 21 21 0 0,6-28-166 0 0,9-39-109 0 0,0 0 1 0 0,-1 0 0 0 0,-15 30-1 0 0,-3 10 99 0 0,-2 4-12 0 0,-68 102 387 0 0,45-84-372 0 0,-21 32-2 0 0,62-102-170 0 0,-1 1 0 0 0,-1-1 0 0 0,0-1 0 0 0,-18 16 0 0 0,-57 54 135 0 0,18-16-44 0 0,39-38-62 0 0,20-18-39 0 0,0 0-1 0 0,-16 12 1 0 0,21-18-14 0 0,-43 31 45 0 0,39-28-45 0 0,7-6-3 0 0,0 1 1 0 0,0-1-1 0 0,0 1 1 0 0,0-1-1 0 0,0 1 0 0 0,0 0 1 0 0,1-1-1 0 0,-1 1 1 0 0,0 0-1 0 0,0 0 1 0 0,1 0-1 0 0,-1 0 1 0 0,0-1-1 0 0,1 1 1 0 0,-1 0-1 0 0,1 0 1 0 0,-1 0-1 0 0,1 2 1 0 0,-1-1 1 0 0,2-1-2 0 0,-1-1 0 0 0,0 1 0 0 0,0-1 0 0 0,0 1 0 0 0,0 0 1 0 0,0-1-1 0 0,0 1 0 0 0,0-1 0 0 0,-1 1 0 0 0,1-1 0 0 0,0 1 0 0 0,0 0 0 0 0,0-1 0 0 0,0 1 0 0 0,-1-1 0 0 0,1 1 0 0 0,0-1 0 0 0,-1 1 1 0 0,1-1-1 0 0,0 1 0 0 0,-1-1 0 0 0,1 0 0 0 0,0 1 0 0 0,-1-1 0 0 0,1 1 0 0 0,-1-1 0 0 0,1 0 0 0 0,-1 1 0 0 0,1-1 0 0 0,-1 0 0 0 0,1 0 1 0 0,-1 1-1 0 0,1-1 0 0 0,-1 0 0 0 0,1 0 0 0 0,-1 0 0 0 0,0 0 0 0 0,1 0 0 0 0,-2 0 0 0 0,3 0-2 0 0,0-1 0 0 0,0 1 0 0 0,0-1 0 0 0,0 0 0 0 0,0 1 0 0 0,0-1 0 0 0,0 0 0 0 0,-1 0 0 0 0,2-1 0 0 0,3-3-10 0 0,33-18-20 0 0,-10 6 11 0 0,33-28-33 0 0,-31 22 23 0 0,2-3-19 0 0,-20 15 28 0 0,1 1 1 0 0,14-9-1 0 0,-19 15 15 0 0,30-19-69 0 0,56-43 0 0 0,19-19-8 0 0,-27 16 33 0 0,-18 13-2 0 0,3-7 5 0 0,-49 41 32 0 0,48-35 0 0 0,-31 33 4 0 0,-25 16 9 0 0,-1-1-1 0 0,1 0 1 0 0,-2 0-1 0 0,18-18 1 0 0,9-17 1 0 0,26-26 3 0 0,90-100-1 0 0,-67 68 0 0 0,-28 44 0 0 0,-8 8 0 0 0,-42 40 0 0 0,1 1 0 0 0,20-14 0 0 0,-20 15 0 0 0,21-18 0 0 0,-28 23-1 0 0,0 0 0 0 0,0 0 1 0 0,0 0-1 0 0,0 1 1 0 0,0-1-1 0 0,0 1 1 0 0,1 0-1 0 0,-1 0 0 0 0,1 1 1 0 0,-1-1-1 0 0,1 1 1 0 0,0 0-1 0 0,5 0 1 0 0,8-3-1 0 0,-16 3 0 0 0,1 1 1 0 0,-1-1-1 0 0,1 1 0 0 0,-1-1 0 0 0,1 1 0 0 0,-1 0 1 0 0,4 0-1 0 0,2 1 0 0 0,0-1 0 0 0,0 2 0 0 0,0-1 0 0 0,0 1 1 0 0,0 0-1 0 0,0 1 0 0 0,0 0 0 0 0,-1 0 0 0 0,1 1 0 0 0,9 6 1 0 0,-9-4 0 0 0,2 1 0 0 0,0 0 0 0 0,-1 0 0 0 0,0 1 0 0 0,0 0 0 0 0,0 1 0 0 0,7 10 0 0 0,-15-17 0 0 0,40 61-1 0 0,-35-52 2 0 0,-1 0-1 0 0,0 0 0 0 0,0 1 1 0 0,3 14-1 0 0,-5-12 10 0 0,0-1 0 0 0,-2 1 1 0 0,1 0-1 0 0,-2 0 0 0 0,-1 21 0 0 0,-8 48 65 0 0,6-71-53 0 0,0-1 1 0 0,0 0-1 0 0,-1 0 1 0 0,0 0-1 0 0,-9 15 1 0 0,-11 12 67 0 0,-2-2 1 0 0,-33 38 0 0 0,33-43-10 0 0,-54 58 127 0 0,-9 12 7 0 0,42-47-55 0 0,-56 50 1 0 0,-2 2 65 0 0,70-69-153 0 0,-46 55 141 0 0,75-83-187 0 0,-1 0 0 0 0,0-1 0 0 0,-1 0 0 0 0,-16 13 0 0 0,22-19-15 0 0,0-1-3 0 0,0 0-1 0 0,1 0 1 0 0,-1 1 0 0 0,1-1-1 0 0,-1 1 1 0 0,1-1 0 0 0,-1 1 0 0 0,1-1-1 0 0,0 1 1 0 0,-2 2 0 0 0,3-4-5 0 0,1 1 0 0 0,-1-1 0 0 0,0 1 0 0 0,0-1-1 0 0,0 1 1 0 0,0 0 0 0 0,0-1 0 0 0,0 1 0 0 0,1-1 0 0 0,-1 1 0 0 0,0-1 0 0 0,0 1 0 0 0,1-1 0 0 0,-1 1 0 0 0,0-1 0 0 0,1 0 0 0 0,-1 1-1 0 0,0-1 1 0 0,1 1 0 0 0,-1-1 0 0 0,1 0 0 0 0,-1 1 0 0 0,1-1 0 0 0,-1 0 0 0 0,1 0 0 0 0,-1 1 0 0 0,1-1 0 0 0,-1 0 0 0 0,1 0 0 0 0,-1 0-1 0 0,1 1 1 0 0,-1-1 0 0 0,1 0 0 0 0,0 0 0 0 0,14-1 9 0 0,-1 0 1 0 0,0-1-1 0 0,0-1 0 0 0,0 0 0 0 0,0 0 0 0 0,0-2 1 0 0,22-9-1 0 0,89-56 48 0 0,-57 30-24 0 0,74-45 33 0 0,-99 56-46 0 0,48-42-1 0 0,57-66 42 0 0,31-25 32 0 0,-124 118-62 0 0,-26 21-9 0 0,36-35 1 0 0,30-41 29 0 0,-91 94-54 0 0,23-21 21 0 0,34-43 0 0 0,91-140 74 0 0,-39 38-3 0 0,-52 76-37 0 0,8-21 7 0 0,-6 10-18 0 0,-50 85-37 0 0,-2-1 1 0 0,12-31-1 0 0,-20 45-6 0 0,2-3 3 0 0,1 1-1 0 0,0 0 1 0 0,11-15-1 0 0,-9 15 5 0 0,10-20-1 0 0,-15 24-3 0 0,0 0-1 0 0,1 1 0 0 0,-1-1 0 0 0,1 1 0 0 0,0 0 0 0 0,1 0 0 0 0,-1 1 0 0 0,1-1 0 0 0,0 1 1 0 0,0 0-1 0 0,9-5 0 0 0,8 0 29 0 0,-22 10-31 0 0,1-1-1 0 0,0 0 1 0 0,0 1-1 0 0,0-1 1 0 0,0 0-1 0 0,0 1 0 0 0,-1-1 1 0 0,1 1-1 0 0,0-1 1 0 0,0 1-1 0 0,-1 0 1 0 0,1-1-1 0 0,0 1 0 0 0,-1 0 1 0 0,1-1-1 0 0,0 2 1 0 0,2 1 3 0 0,-2-2-4 0 0,0 1 0 0 0,1-1 0 0 0,-1 1 0 0 0,0-1 0 0 0,0 1 0 0 0,0-1 0 0 0,0 1 0 0 0,0-1 0 0 0,0 1-1 0 0,-1 0 1 0 0,1 0 0 0 0,0-1 0 0 0,0 4 0 0 0,0 2 1 0 0,-1-1 1 0 0,1 11-1 0 0,-1-5 0 0 0,0 9 3 0 0,0 0 0 0 0,-2-1 0 0 0,0 1 0 0 0,-2 0 0 0 0,0-1-1 0 0,-8 22 1 0 0,-3 1 18 0 0,-35 68 1 0 0,15-48 26 0 0,-55 74 0 0 0,53-79 10 0 0,-33 74-1 0 0,4-8 26 0 0,39-79-54 0 0,-17 31 24 0 0,10-8-14 0 0,-24 43 31 0 0,34-65-11 0 0,-26 75-1 0 0,30-71-27 0 0,4-7 12 0 0,2 0 1 0 0,-15 74-1 0 0,27-101-30 0 0,1-1 0 0 0,1 1-1 0 0,0-1 1 0 0,1 1 0 0 0,4 25 0 0 0,-3-33-9 0 0,0 8 15 0 0,1-1-1 0 0,1 1 0 0 0,5 14 1 0 0,-6-22-11 0 0,1 0 1 0 0,-1-1-1 0 0,1 1 1 0 0,1-1-1 0 0,-1 0 1 0 0,1 0-1 0 0,7 7 1 0 0,-7-10-3 0 0,1 1 1 0 0,-1-1 0 0 0,1-1-1 0 0,-1 1 1 0 0,1-1 0 0 0,0 0-1 0 0,12 4 1 0 0,5 3 14 0 0,-13-6-15 0 0,0 0 0 0 0,0-1 0 0 0,0 0 0 0 0,0 0 0 0 0,1-1 0 0 0,11 0 0 0 0,66-1 47 0 0,-65-1-44 0 0,28-3 19 0 0,-1-3 0 0 0,56-13 0 0 0,-61 9-13 0 0,0-3 1 0 0,73-30-1 0 0,78-57 14 0 0,-138 67-30 0 0,266-170 22 0 0,-115 39-17 0 0,-141 107-6 0 0,58-54-2 0 0,-99 85-2 0 0,-1-2 1 0 0,31-43-1 0 0,-40 45-1275 0 0,25-53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59.366"/>
    </inkml:context>
    <inkml:brush xml:id="br0">
      <inkml:brushProperty name="width" value="0.1" units="cm"/>
      <inkml:brushProperty name="height" value="0.1" units="cm"/>
    </inkml:brush>
  </inkml:definitions>
  <inkml:trace contextRef="#ctx0" brushRef="#br0">1249 371 8640 0 0,'-16'9'1'0'0,"-5"4"6"0"0,14-6 23 0 0,6-6-24 0 0,0 0-1 0 0,0 1 1 0 0,0-1-1 0 0,0 0 1 0 0,0 0-1 0 0,-1 0 1 0 0,0 0-1 0 0,-11 6 27 0 0,1 0 0 0 0,0 0-1 0 0,1 1 1 0 0,-1 1 0 0 0,2 0-1 0 0,-1 0 1 0 0,-10 13 0 0 0,-6 8 46 0 0,-26 30 141 0 0,42-45-153 0 0,-29 37 147 0 0,13-21 39 0 0,-35 53 0 0 0,-102 144 837 0 0,112-165-775 0 0,-63 80 373 0 0,7 5-136 0 0,-31 59 168 0 0,101-146-527 0 0,22-35-59 0 0,-26 35 0 0 0,-15 3 139 0 0,31-35-48 0 0,-41 58 0 0 0,63-81-181 0 0,1 1-1 0 0,-4 9 1 0 0,5-11-6 0 0,0 0 0 0 0,0 0 0 0 0,-1-1 0 0 0,1 1 0 0 0,-5 5 0 0 0,3-7-2 0 0,-6 10 71 0 0,10-13-101 0 0,0 0-1 0 0,0 0 1 0 0,-1 0 0 0 0,1 1-1 0 0,0-1 1 0 0,0 0 0 0 0,0 0-1 0 0,0 0 1 0 0,0 1 0 0 0,0-1 0 0 0,0 0-1 0 0,-1 0 1 0 0,1 1 0 0 0,0-1-1 0 0,0 0 1 0 0,0 0 0 0 0,0 1-1 0 0,0-1 1 0 0,0 0 0 0 0,0 1-1 0 0,0-1 1 0 0,0 0 0 0 0,0 0-1 0 0,0 1 1 0 0,1-1 0 0 0,-1 0-1 0 0,0 0 1 0 0,0 1 0 0 0,0-1-1 0 0,0 0 1 0 0,0 0 0 0 0,0 0-1 0 0,1 1 1 0 0,-1-1 0 0 0,0 0-1 0 0,0 0 1 0 0,0 0 0 0 0,0 1-1 0 0,1-1 1 0 0,-1 0 0 0 0,0 0-1 0 0,0 0 1 0 0,1 0 0 0 0,-1 1 0 0 0,0-1-2 0 0,0 0 0 0 0,1 0 0 0 0,-1 0 1 0 0,0 0-1 0 0,0 0 0 0 0,0 0 0 0 0,0 0 1 0 0,0 0-1 0 0,0 0 0 0 0,0 0 1 0 0,0 0-1 0 0,0 1 0 0 0,0-1 0 0 0,0 0 1 0 0,0 0-1 0 0,0 0 0 0 0,0 0 0 0 0,1 0 1 0 0,-1 0-1 0 0,0 0 0 0 0,0 0 0 0 0,0 1 1 0 0,0-1-1 0 0,0 0 0 0 0,0 0 1 0 0,0 0-1 0 0,0 0 0 0 0,0 0 0 0 0,0 0 1 0 0,0 0-1 0 0,0 1 0 0 0,0-1 0 0 0,-1 0 1 0 0,1 0-1 0 0,0 0 0 0 0,0 0 1 0 0,0 0-1 0 0,0 0 0 0 0,0 0 0 0 0,0 0 1 0 0,0 0-1 0 0,0 1 0 0 0,0-1 0 0 0,0 0 1 0 0,0 0-1 0 0,0 0 0 0 0,0 0 1 0 0,0 0-1 0 0,-1 0 0 0 0,1 0 0 0 0,0 0 1 0 0,0 0-1 0 0,0 0 0 0 0,0 0 0 0 0,0 0 1 0 0,0 0-1 0 0,0 0 0 0 0,-1 0 1 0 0,1 0 3 0 0,0 1 0 0 0,-1-1 0 0 0,1 0 0 0 0,0 0 0 0 0,0 1 1 0 0,-1-1-1 0 0,1 0 0 0 0,0 0 0 0 0,0 1 0 0 0,0-1 1 0 0,-1 0-1 0 0,1 0 0 0 0,0 1 0 0 0,0-1 0 0 0,0 0 0 0 0,0 1 1 0 0,0-1-1 0 0,0 0 0 0 0,0 1 0 0 0,-1-1 0 0 0,1 0 1 0 0,0 1-1 0 0,0-1 0 0 0,0 0 0 0 0,0 1 0 0 0,0-1 0 0 0,0 0 1 0 0,1 1-1 0 0,-1 0 15 0 0,5-3 131 0 0,5-3-89 0 0,19-6 0 0 0,-16 7-24 0 0,19-9 1 0 0,-19 5-12 0 0,0 0 0 0 0,0 0 0 0 0,14-15 0 0 0,16-10 14 0 0,-2 7-13 0 0,-24 16-15 0 0,0-1 0 0 0,-1 0 0 0 0,15-15 0 0 0,52-63 20 0 0,-45 46-18 0 0,44-47-6 0 0,147-173 12 0 0,-224 256-23 0 0,131-163-2 0 0,-35 39-7 0 0,-67 84 5 0 0,-10 16 3 0 0,207-296-39 0 0,-162 231 23 0 0,12-19-7 0 0,-60 81 16 0 0,-11 18 2 0 0,0 0 0 0 0,-1-1 0 0 0,13-34 0 0 0,-14 26 7 0 0,-5 17-1 0 0,0 0 0 0 0,0 0 0 0 0,-1 0 0 0 0,0 0 0 0 0,-1 0 0 0 0,1-10 0 0 0,-1 8-1 0 0,-1 9 2 0 0,0 0-1 0 0,0 0 0 0 0,1 0 0 0 0,-1 0 0 0 0,0 0 0 0 0,0 0 0 0 0,0 0 0 0 0,-1 0 0 0 0,1-1 0 0 0,0 1 0 0 0,-1 1 1 0 0,1-1-1 0 0,0 1 0 0 0,0 0 0 0 0,-1-1 1 0 0,1 1-1 0 0,-1 0 0 0 0,1-1 0 0 0,0 1 1 0 0,-1 0-1 0 0,1-1 0 0 0,-1 1 0 0 0,1 0 0 0 0,-1 0 1 0 0,1 0-1 0 0,0-1 0 0 0,-1 1 0 0 0,1 0 1 0 0,-1 0-1 0 0,1 0 0 0 0,-1 0 0 0 0,1 0 1 0 0,-1 0-1 0 0,0 0 0 0 0,-3 0 0 0 0,2 0 3 0 0,1 0-1 0 0,0-1 0 0 0,-1 1 1 0 0,1 0-1 0 0,0 0 0 0 0,-1-1 1 0 0,-1 0-1 0 0,2 1 0 0 0,1 0-1 0 0,0 0-1 0 0,0-1 1 0 0,0 1-1 0 0,0 0 1 0 0,0 0-1 0 0,0 0 1 0 0,0 0-1 0 0,0 0 1 0 0,0 0-1 0 0,0 0 1 0 0,-1 0-1 0 0,1 0 1 0 0,0 0-1 0 0,0 0 1 0 0,0 0-1 0 0,0 0 1 0 0,0 0-1 0 0,0 0 1 0 0,0 0-1 0 0,0 0 1 0 0,-1 0-1 0 0,1 0 1 0 0,0 0 0 0 0,0 0-1 0 0,0 0 1 0 0,0 0-1 0 0,0 0 1 0 0,0 0-1 0 0,0 0 1 0 0,0 0-1 0 0,-1 0 1 0 0,1 0-1 0 0,0 0 1 0 0,0 1-1 0 0,0-1 1 0 0,0 0-1 0 0,0 0 1 0 0,0 0-1 0 0,0 0 1 0 0,0 0-1 0 0,0 0 1 0 0,0 0-1 0 0,0 0 1 0 0,0 0-1 0 0,0 0 1 0 0,-1 1-1 0 0,1-1 1 0 0,0 0-1 0 0,0 0 1 0 0,0 0-1 0 0,0 0 1 0 0,0 0-1 0 0,0 0 1 0 0,0 0 0 0 0,-4 9 4 0 0,0 0 0 0 0,-1 0 0 0 0,-10 13 1 0 0,-11 18 13 0 0,-17 42 6 0 0,27-52-1 0 0,-17 45 0 0 0,-8 14 24 0 0,2-23-8 0 0,-5 9 1 0 0,-10 30 34 0 0,-22 41 30 0 0,-33 75 120 0 0,99-200-177 0 0,2 0-1 0 0,0 1 0 0 0,2 0 0 0 0,-7 42 0 0 0,11-51-14 0 0,1 0 0 0 0,0 0 0 0 0,1 0-1 0 0,1 0 1 0 0,0 0 0 0 0,1 0 0 0 0,0 0 0 0 0,1 0 0 0 0,0 0 0 0 0,6 13 0 0 0,-7-20-19 0 0,1 1 0 0 0,1 0 0 0 0,-1-1 0 0 0,1 0 0 0 0,0 0 0 0 0,1 0 0 0 0,-1 0 0 0 0,1-1 0 0 0,0 0 0 0 0,0 0 0 0 0,1 0 0 0 0,0 0 0 0 0,0-1 0 0 0,0 0 0 0 0,0 0 0 0 0,0-1 0 0 0,1 0 0 0 0,0 0 0 0 0,-1 0 0 0 0,1-1 0 0 0,10 2 0 0 0,16 1 41 0 0,39 0 0 0 0,-58-5-42 0 0,1 0-1 0 0,-1-1 0 0 0,27-6 0 0 0,40-15 13 0 0,-51 11-22 0 0,0-1 0 0 0,-1-2 1 0 0,33-20-1 0 0,-23 12-2 0 0,-14 7-1 0 0,-2-1 0 0 0,0-1 0 0 0,-1-2 0 0 0,21-21 0 0 0,1-1 0 0 0,91-73-1 0 0,-87 72-2 0 0,-2-2 0 0 0,-2-2 0 0 0,-2-2 0 0 0,70-105 0 0 0,-7-31 3 0 0,-73 114 0 0 0,10-21 0 0 0,-27 61 2 0 0,-2-1-1 0 0,9-32 1 0 0,-4 10 0 0 0,-12 34 2 0 0,-1-1-1 0 0,4-33 1 0 0,-6 29-1 0 0,8-25 0 0 0,-8 39 1 0 0,-1 0-1 0 0,0 0 0 0 0,0 0 0 0 0,-1 0 1 0 0,-1 0-1 0 0,0-10 0 0 0,0 18-1 0 0,0 0 0 0 0,-1 1-1 0 0,1-1 1 0 0,-1 0 0 0 0,1 1 0 0 0,-2-3 0 0 0,1 2 2 0 0,1 1 0 0 0,-1 0 1 0 0,1-1-1 0 0,-1 1 0 0 0,1-1 1 0 0,-1 1-1 0 0,1-1 0 0 0,0 1 1 0 0,0-2-1 0 0,0 20 236 0 0,-3 31 0 0 0,-10 21-47 0 0,11-60-127 0 0,0-1 0 0 0,-7 15-1 0 0,0 2 90 0 0,-8 13 71 0 0,8-15-74 0 0,-14 27 0 0 0,20-46-122 0 0,1 0 0 0 0,-1 0-1 0 0,-4 5 1 0 0,4-6-6 0 0,0 0 0 0 0,1 0 0 0 0,0 1 0 0 0,0-1 0 0 0,0 0 0 0 0,-3 7-1 0 0,3-4 7 0 0,1-3-13 0 0,1-1 0 0 0,-1 1 0 0 0,0-1 0 0 0,0 0 0 0 0,-1 0 0 0 0,1 1 0 0 0,0-1 0 0 0,-1 0 0 0 0,1 0-1 0 0,-4 3 1 0 0,-7 7 46 0 0,2 1-1 0 0,0 0 0 0 0,-15 26 0 0 0,-21 50 129 0 0,37-70-155 0 0,-23 46 74 0 0,14-35-41 0 0,3 0-1 0 0,-18 46 1 0 0,8-1 23 0 0,-22 56 55 0 0,26-86-92 0 0,9-19-21 0 0,1 0-1 0 0,-9 30 1 0 0,11-21 10 0 0,2 1-1 0 0,-3 61 1 0 0,10-72-20 0 0,0-1 1 0 0,2 1-1 0 0,1-1 1 0 0,12 47-1 0 0,-9-52-11 0 0,0 0 0 0 0,1-1-1 0 0,2 1 1 0 0,0-2 0 0 0,0 1 0 0 0,2-1-1 0 0,0-1 1 0 0,1 0 0 0 0,0-1 0 0 0,2 0-1 0 0,0 0 1 0 0,25 19 0 0 0,-23-23 0 0 0,0 0-1 0 0,1-2 1 0 0,0 0 0 0 0,1-1 0 0 0,26 9 0 0 0,93 18 44 0 0,-100-26-51 0 0,2-2 4 0 0,0-1 0 0 0,0-1 0 0 0,43-2 0 0 0,118-16 27 0 0,-150 7-31 0 0,0-3 0 0 0,0-2-1 0 0,-2-1 1 0 0,1-3 0 0 0,90-42 0 0 0,-95 34-10 0 0,-2-1 1 0 0,0-3-1 0 0,-2-1 1 0 0,57-52-1 0 0,-41 27-2762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32.813"/>
    </inkml:context>
    <inkml:brush xml:id="br0">
      <inkml:brushProperty name="width" value="0.1" units="cm"/>
      <inkml:brushProperty name="height" value="0.1" units="cm"/>
    </inkml:brush>
  </inkml:definitions>
  <inkml:trace contextRef="#ctx0" brushRef="#br0">1222 1 6016 0 0,'0'0'56'0'0,"4"0"-20"0"0,16 0 81 0 0,-19 0-103 0 0,-1 0 0 0 0,1 1 0 0 0,-1-1 0 0 0,1 0 0 0 0,0 0 0 0 0,-1 0 1 0 0,1 1-1 0 0,-1-1 0 0 0,1 0 0 0 0,-1 1 0 0 0,1-1 0 0 0,-1 0 0 0 0,1 1 0 0 0,-1-1 0 0 0,1 1 0 0 0,-1-1 0 0 0,0 0 0 0 0,1 1 0 0 0,-1-1 0 0 0,1 1 0 0 0,-1 0 0 0 0,4 4 122 0 0,4-2 75 0 0,-7-3-188 0 0,0 1 0 0 0,-1-1 0 0 0,1 0 0 0 0,0 0 0 0 0,0 1-1 0 0,-1-1 1 0 0,1 0 0 0 0,0 1 0 0 0,-1-1 0 0 0,1 1 0 0 0,0-1 0 0 0,-1 1-1 0 0,1-1 1 0 0,0 1 0 0 0,-1-1 0 0 0,1 1 0 0 0,-1 0 0 0 0,0-1-1 0 0,1 1 1 0 0,0 1 0 0 0,17 46 657 0 0,-15-39-553 0 0,0 1-4 0 0,0 0 0 0 0,-1 0 0 0 0,0 0 1 0 0,0 13-1 0 0,-2 42 188 0 0,-1-30-128 0 0,1 266 995 0 0,-18-44-240 0 0,7-146-540 0 0,4-33-40 0 0,-7 126 498 0 0,13-175-679 0 0,-2-1 0 0 0,-7 33 0 0 0,-17 54 366 0 0,23-101-479 0 0,-2 10 56 0 0,-1-1 0 0 0,-1-1 0 0 0,-1 0 1 0 0,-1 0-1 0 0,-1 0 0 0 0,-1-1 0 0 0,-1-1 1 0 0,-1 0-1 0 0,-18 20 0 0 0,-128 113 683 0 0,81-81-511 0 0,29-27-11 0 0,-92 62 0 0 0,-67 17 131 0 0,-54-2-17 0 0,99-50-188 0 0,134-57-2416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0:00.428"/>
    </inkml:context>
    <inkml:brush xml:id="br0">
      <inkml:brushProperty name="width" value="0.1" units="cm"/>
      <inkml:brushProperty name="height" value="0.1" units="cm"/>
    </inkml:brush>
  </inkml:definitions>
  <inkml:trace contextRef="#ctx0" brushRef="#br0">796 887 3408 0 0,'3'-1'-2'0'0,"-1"0"1"0"0,1 0 0 0 0,-1 0-1 0 0,1 0 1 0 0,0 1-1 0 0,-1-1 1 0 0,1 1-1 0 0,0-1 1 0 0,4 1-1 0 0,9-1 98 0 0,-3-3 165 0 0,-1 1-1 0 0,-1-2 0 0 0,23-11 1 0 0,-11 5 88 0 0,-7 4-91 0 0,1-2 0 0 0,-1 0 0 0 0,-1-2 0 0 0,0 1 0 0 0,0-2 0 0 0,-1 0 0 0 0,24-26 0 0 0,-30 29-150 0 0,0-1 1 0 0,-1-1 0 0 0,0 1-1 0 0,0-1 1 0 0,-1-1 0 0 0,-1 1-1 0 0,0-1 1 0 0,0 0 0 0 0,-1 0-1 0 0,-1 0 1 0 0,4-23 0 0 0,-4 14 4 0 0,-2 14-63 0 0,0 0-1 0 0,0 0 0 0 0,0 0 0 0 0,-2-13 1 0 0,-4-25 148 0 0,2 18-69 0 0,-9-43 0 0 0,4 37-49 0 0,2 7 69 0 0,-15-41-1 0 0,6 22 28 0 0,12 33-89 0 0,-1 0 1 0 0,0 0-1 0 0,-8-14 0 0 0,1 4 61 0 0,9 16-88 0 0,-1 1 0 0 0,0-1 0 0 0,0 1 0 0 0,0-1 0 0 0,-1 1 0 0 0,0 0 0 0 0,0 0 0 0 0,-9-7 0 0 0,-3-2 141 0 0,12 10-137 0 0,0 0 0 0 0,0 0 0 0 0,-1 1 0 0 0,1 0 0 0 0,-1 0 0 0 0,0 0 0 0 0,1 0 1 0 0,-11-3-1 0 0,5 4 54 0 0,0 0 0 0 0,-19 1 0 0 0,20 0-74 0 0,-3 1 0 0 0,1 0-1 0 0,-1 1 1 0 0,0 0-1 0 0,0 1 1 0 0,0 0-1 0 0,1 1 0 0 0,-1 0 1 0 0,1 1-1 0 0,0 0 1 0 0,0 1-1 0 0,-19 11 1 0 0,-93 59 172 0 0,94-56-181 0 0,0 2 0 0 0,2 1 0 0 0,-29 28 1 0 0,-20 18 37 0 0,44-42-21 0 0,-51 58 0 0 0,-17 40 87 0 0,84-102-77 0 0,1 0 0 0 0,1 2 0 0 0,-16 37 0 0 0,20-38-9 0 0,2-7 2 0 0,1 0-1 0 0,1 1 1 0 0,1 0 0 0 0,-4 18 0 0 0,6-8 77 0 0,1 0 1 0 0,3 50 0 0 0,0-66-80 0 0,1 0 0 0 0,0 0 0 0 0,1 0 0 0 0,5 13 0 0 0,18 39 191 0 0,-24-57-223 0 0,6 8 59 0 0,0 0 1 0 0,1-1-1 0 0,0 1 1 0 0,1-2-1 0 0,0 1 1 0 0,21 17 0 0 0,-24-24-31 0 0,1 0 0 0 0,1 0-1 0 0,-1-1 1 0 0,17 9 0 0 0,38 10 167 0 0,-37-17-136 0 0,-1 0 0 0 0,1-2 0 0 0,0-1-1 0 0,27 1 1 0 0,-13 0 5 0 0,-28-4-54 0 0,1 1 0 0 0,-1-1 0 0 0,0-1 0 0 0,23-2 0 0 0,50-14 195 0 0,87-28 1 0 0,-156 38-168 0 0,0-1-1 0 0,30-16 0 0 0,-28 13-18 0 0,-8 4-18 0 0,0 0 0 0 0,0-1 0 0 0,-1 0 0 0 0,0 0 1 0 0,14-15-1 0 0,-20 18-11 0 0,1 0 0 0 0,-1 0 0 0 0,0 0 0 0 0,0-1 0 0 0,0 1 0 0 0,-1-1 0 0 0,1 0 0 0 0,-1 0 0 0 0,0 0 0 0 0,-1 0 0 0 0,1 0 0 0 0,-1 0 0 0 0,0 0 0 0 0,1-10 0 0 0,-2 6-7 0 0,0 8-4 0 0,0-1 0 0 0,1 1 0 0 0,-1-1 0 0 0,0 0 0 0 0,0 1 0 0 0,-1-1 0 0 0,1 1 0 0 0,0-1 0 0 0,0 0 1 0 0,-1 1-1 0 0,1-1 0 0 0,-1 1 0 0 0,1-1 0 0 0,-1 1 0 0 0,0-1 0 0 0,0 1 0 0 0,1 0 0 0 0,-1-1 0 0 0,0 1 0 0 0,0 0 0 0 0,0 0 0 0 0,-2-2 0 0 0,-2-1-1 0 0,0 0 1 0 0,0 1-1 0 0,-1 0 0 0 0,1 0 0 0 0,-1 0 0 0 0,-10-3 0 0 0,-37-8-4 0 0,38 11 2 0 0,1 0 1 0 0,0 1 1 0 0,0 1-1 0 0,0 0 1 0 0,-1 1-1 0 0,-19 2 1 0 0,10 1-8 0 0,0 1 0 0 0,-33 11 0 0 0,15-1-8 0 0,-46 24 0 0 0,69-29 9 0 0,-16 9-19 0 0,-66 45-1 0 0,50-29 10 0 0,13-10 9 0 0,13-10 1 0 0,2 2 1 0 0,0 0 0 0 0,-31 28-1 0 0,27-15-1 0 0,1 1 0 0 0,1 1 0 0 0,-25 40 0 0 0,35-43 8 0 0,1-1 0 0 0,-16 46 0 0 0,26-61 6 0 0,0 1 0 0 0,0 0-1 0 0,2 0 1 0 0,-1 0-1 0 0,2 0 1 0 0,-1 0-1 0 0,2 1 1 0 0,0-1 0 0 0,0 0-1 0 0,2 1 1 0 0,-1-1-1 0 0,2 0 1 0 0,0 0-1 0 0,0 0 1 0 0,1 0 0 0 0,6 12-1 0 0,-10-24-4 0 0,36 68 64 0 0,-30-58-41 0 0,2-1 0 0 0,-1 0 0 0 0,1 0 0 0 0,12 12-1 0 0,11 5 68 0 0,1-2 0 0 0,50 30-1 0 0,-63-44-41 0 0,0-1 0 0 0,36 13 0 0 0,43 7 70 0 0,-65-23-69 0 0,1-1 1 0 0,0-2 0 0 0,0-1-1 0 0,63-3 1 0 0,68-20 77 0 0,-118 12-95 0 0,-25 4-8 0 0,0-1-1 0 0,41-15 0 0 0,35-23 30 0 0,-16 7-27 0 0,-43 20-16 0 0,70-31 24 0 0,-58 19-25 0 0,-2-2-1 0 0,-1-3 1 0 0,82-71-1 0 0,-73 50 0 0 0,-3-2 0 0 0,64-87-1 0 0,-74 83-2325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0:00.988"/>
    </inkml:context>
    <inkml:brush xml:id="br0">
      <inkml:brushProperty name="width" value="0.1" units="cm"/>
      <inkml:brushProperty name="height" value="0.1" units="cm"/>
    </inkml:brush>
  </inkml:definitions>
  <inkml:trace contextRef="#ctx0" brushRef="#br0">1257 0 10448 0 0,'-5'0'106'0'0,"-1"0"0"0"0,1 1 1 0 0,-1 0-1 0 0,1-1 0 0 0,-1 2 0 0 0,-7 1 1 0 0,8-1 23 0 0,0 0 1 0 0,-1 0 0 0 0,1 0 0 0 0,0 1 0 0 0,1 0 0 0 0,-1-1-1 0 0,0 2 1 0 0,-4 3 0 0 0,-2 2-44 0 0,-30 28 96 0 0,35-31-164 0 0,1 0 1 0 0,-1 1 0 0 0,1-1-1 0 0,-7 14 1 0 0,-4 15 15 0 0,3 0 0 0 0,-16 58 0 0 0,10-26 12 0 0,-35 108 80 0 0,-1-30 1 0 0,17-54-35 0 0,-34 105 166 0 0,-30 29 299 0 0,52-123-260 0 0,37-73-150 0 0,-1-1 0 0 0,-2 0 0 0 0,-31 42 0 0 0,17-34 7 0 0,-46 62 248 0 0,56-70-219 0 0,-2 0 0 0 0,-41 40 1 0 0,25-33 59 0 0,-49 34 0 0 0,80-63-208 0 0,-1-1 0 0 0,-1 0 0 0 0,1-1 0 0 0,-1 1 0 0 0,0-2 0 0 0,0 1 0 0 0,0-1 0 0 0,0-1 0 0 0,-14 3 0 0 0,20-5-28 0 0,-1 0-1 0 0,0 0 1 0 0,0-1-1 0 0,0 1 1 0 0,1-1-1 0 0,-1 0 1 0 0,0 0-1 0 0,0 0 1 0 0,1 0-1 0 0,-1-1 1 0 0,1 1-1 0 0,-6-4 1 0 0,5 3-3 0 0,0-1 0 0 0,0 0 0 0 0,1 0 1 0 0,-1 0-1 0 0,1 0 0 0 0,-1-1 0 0 0,1 1 0 0 0,0-1 1 0 0,-4-7-1 0 0,5 7-3 0 0,0 0 0 0 0,1 0 1 0 0,0-1-1 0 0,0 1 0 0 0,0-1 0 0 0,0 1 1 0 0,1-1-1 0 0,-1 1 0 0 0,2-6 0 0 0,-2 5 0 0 0,2-14-9 0 0,0 0 0 0 0,1 0 0 0 0,1 1 1 0 0,1-1-1 0 0,1 1 0 0 0,0 0 0 0 0,1 0 0 0 0,14-28 0 0 0,-10 27-30 0 0,2 0 0 0 0,0 1 0 0 0,25-30 0 0 0,-11 15-15 0 0,122-150-481 0 0,-98 127-1631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0:01.379"/>
    </inkml:context>
    <inkml:brush xml:id="br0">
      <inkml:brushProperty name="width" value="0.1" units="cm"/>
      <inkml:brushProperty name="height" value="0.1" units="cm"/>
    </inkml:brush>
  </inkml:definitions>
  <inkml:trace contextRef="#ctx0" brushRef="#br0">152 1 6016 0 0,'-1'-1'5'0'0,"0"1"-1"0"0,0 0 1 0 0,-1 0 0 0 0,1 0 0 0 0,0 1-1 0 0,0-1 1 0 0,0 0 0 0 0,0 0 0 0 0,0 0-1 0 0,0 1 1 0 0,0-1 0 0 0,0 1 0 0 0,0-1-1 0 0,0 1 1 0 0,1-1 0 0 0,-1 1 0 0 0,0-1 0 0 0,0 1-1 0 0,0 0 1 0 0,-1 1 0 0 0,2-1 4 0 0,-1 0 0 0 0,0 0 1 0 0,1 1-1 0 0,0-1 0 0 0,-1 0 1 0 0,1 1-1 0 0,0-1 0 0 0,0 0 1 0 0,0 1-1 0 0,-1-1 0 0 0,1 0 1 0 0,1 1-1 0 0,-1-1 0 0 0,0 3 1 0 0,0-3 23 0 0,0 1-1 0 0,0-1 1 0 0,0 1 0 0 0,0-1 0 0 0,-1 1 0 0 0,1-1 0 0 0,0 1 0 0 0,-1-1-1 0 0,1 1 1 0 0,-1-1 0 0 0,0 0 0 0 0,0 1 0 0 0,1-1 0 0 0,-1 0-1 0 0,0 0 1 0 0,0 1 0 0 0,-2 1 0 0 0,-6 9 304 0 0,-7 21 282 0 0,-6 11 346 0 0,11-25-710 0 0,1 1 0 0 0,1 0 0 0 0,1 0 0 0 0,1 0 0 0 0,1 1-1 0 0,1 0 1 0 0,0 1 0 0 0,-2 38 0 0 0,7-48-149 0 0,0-1 1 0 0,1 1-1 0 0,0 0 0 0 0,3 12 0 0 0,15 46 396 0 0,-9-37-203 0 0,3 15 73 0 0,57 176 870 0 0,-27-96-586 0 0,-16-44-215 0 0,-2-20-122 0 0,7 19 74 0 0,-27-66-293 0 0,2 0-1 0 0,0-1 1 0 0,0 0 0 0 0,2 0 0 0 0,14 22 0 0 0,-10-21 31 0 0,-1 1 0 0 0,11 25 0 0 0,-15-29 1 0 0,16 24 0 0 0,3 2 52 0 0,-21-30-124 0 0,4 8 140 0 0,13 31 1 0 0,-22-47-174 0 0,0 0 1 0 0,0 0-1 0 0,1 0 1 0 0,-1 0-1 0 0,1 0 0 0 0,0 0 1 0 0,0 0-1 0 0,-1 0 0 0 0,5 2 1 0 0,-3-2 12 0 0,-1 0 0 0 0,1 1 0 0 0,-1-1 0 0 0,4 5-1 0 0,-6-7-36 0 0,0 0-1 0 0,0 0 0 0 0,0 0 0 0 0,0 0 1 0 0,0 0-1 0 0,0 0 0 0 0,0 1 0 0 0,0-1 1 0 0,0 0-1 0 0,0 0 0 0 0,0 0 0 0 0,0 0 1 0 0,0 0-1 0 0,0 0 0 0 0,0 0 0 0 0,0 0 1 0 0,0 0-1 0 0,0 1 0 0 0,0-1 0 0 0,0 0 1 0 0,1 0-1 0 0,-1 0 0 0 0,0 0 0 0 0,0 0 1 0 0,0 0-1 0 0,0 0 0 0 0,0 0 0 0 0,0 0 1 0 0,0 0-1 0 0,0 0 0 0 0,1 0 0 0 0,-1 0 1 0 0,0 0-1 0 0,0 0 0 0 0,0 0 0 0 0,0 0 1 0 0,0 0-1 0 0,0 0 0 0 0,0 0 0 0 0,0 0 1 0 0,1 0-1 0 0,-1 0 0 0 0,0 0 0 0 0,0 0 1 0 0,0 0-1 0 0,0 0 0 0 0,0 0 0 0 0,0 0 1 0 0,0 0-1 0 0,0 0 0 0 0,1 0 0 0 0,-1 0 1 0 0,0 0-1 0 0,0-1 0 0 0,4-1 73 0 0,0-1-31 0 0,11-25-9 0 0,22-58 1 0 0,-24 48-2341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0:01.831"/>
    </inkml:context>
    <inkml:brush xml:id="br0">
      <inkml:brushProperty name="width" value="0.1" units="cm"/>
      <inkml:brushProperty name="height" value="0.1" units="cm"/>
    </inkml:brush>
  </inkml:definitions>
  <inkml:trace contextRef="#ctx0" brushRef="#br0">889 515 10448 0 0,'-1'-20'5'0'0,"1"12"15"0"0,0-1 1 0 0,0 0-1 0 0,1 1 0 0 0,3-15 0 0 0,22-65 340 0 0,28-81 758 0 0,-45 145-1006 0 0,-6 15-48 0 0,-1-1 1 0 0,0 0 0 0 0,0 0-1 0 0,-1 1 1 0 0,0-17 0 0 0,0 8 9 0 0,1 5-2 0 0,-2 9-52 0 0,1 0-1 0 0,-1-1 0 0 0,0 1 0 0 0,-1-5 1 0 0,1 7-14 0 0,0 1 1 0 0,-1 0-1 0 0,1-1 1 0 0,0 1-1 0 0,-1 0 1 0 0,0-1 0 0 0,1 1-1 0 0,-1 0 1 0 0,1 0-1 0 0,-1 0 1 0 0,0 0 0 0 0,0 0-1 0 0,0 0 1 0 0,0 0-1 0 0,0 0 1 0 0,0 0-1 0 0,-2-1 1 0 0,1 1 2 0 0,0 0 0 0 0,0 1 0 0 0,-1-1 0 0 0,1 1 0 0 0,0-1 1 0 0,0 1-1 0 0,-1 0 0 0 0,1 0 0 0 0,0 0 0 0 0,-4 1 0 0 0,-1-1 6 0 0,4 0-9 0 0,-4 1 11 0 0,-2 7 2 0 0,-50 57 89 0 0,47-48-65 0 0,0-1 1 0 0,-16 28-1 0 0,25-38-37 0 0,-29 56 212 0 0,-26 69-1 0 0,-16 41 190 0 0,-29 70 145 0 0,20-43-159 0 0,29-50-65 0 0,5-12-73 0 0,-69 124 191 0 0,-8 49-29 0 0,120-292-401 0 0,-46 103 121 0 0,21-52-34 0 0,25-53-61 0 0,0 0 0 0 0,-4 20 0 0 0,8-28-20 0 0,1 1 0 0 0,-1 0 0 0 0,2-1 0 0 0,-1 1 0 0 0,1 0 0 0 0,1 9 0 0 0,0-15-11 0 0,-1 0-1 0 0,1-1 0 0 0,0 1 0 0 0,-1 0 0 0 0,1-1 1 0 0,1 1-1 0 0,-1-1 0 0 0,0 1 0 0 0,0-1 0 0 0,1 1 0 0 0,2 1 1 0 0,-3-2-7 0 0,0-1 1 0 0,0 0 0 0 0,0 0 0 0 0,0 0 0 0 0,0-1 0 0 0,0 1 0 0 0,1 0 0 0 0,-1 0 0 0 0,0-1-1 0 0,1 1 1 0 0,-1-1 0 0 0,1 1 0 0 0,-1-1 0 0 0,0 1 0 0 0,1-1 0 0 0,-1 0 0 0 0,1 0 0 0 0,-1 0 0 0 0,1 0-1 0 0,-1 0 1 0 0,1 0 0 0 0,1 0 0 0 0,0-1-1 0 0,4 0 7 0 0,0 0-1 0 0,1-1 0 0 0,-1 0 1 0 0,0 0-1 0 0,-1-1 0 0 0,1 1 1 0 0,10-7-1 0 0,107-76 49 0 0,-59 38-37 0 0,-38 28-12 0 0,0-1 0 0 0,32-34-1 0 0,55-66 468 0 0,-52 53-3136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0:03.378"/>
    </inkml:context>
    <inkml:brush xml:id="br0">
      <inkml:brushProperty name="width" value="0.1" units="cm"/>
      <inkml:brushProperty name="height" value="0.1" units="cm"/>
    </inkml:brush>
  </inkml:definitions>
  <inkml:trace contextRef="#ctx0" brushRef="#br0">1692 0 10544 0 0,'-14'8'0'0'0,"13"-8"2"0"0,1 1 1 0 0,0-1 0 0 0,-1 1-1 0 0,1 0 1 0 0,0-1 0 0 0,0 1-1 0 0,0 0 1 0 0,-1-1 0 0 0,1 1-1 0 0,0 0 1 0 0,0-1-1 0 0,0 1 1 0 0,0 0 0 0 0,0-1-1 0 0,0 1 1 0 0,0 0 0 0 0,0-1-1 0 0,1 1 1 0 0,-1 0 0 0 0,0 0-1 0 0,1 1 7 0 0,-1-1 0 0 0,0 1 1 0 0,1-1-1 0 0,0 1 0 0 0,-1-1 0 0 0,1 1 0 0 0,0-1 0 0 0,1 3 0 0 0,-1-3 1 0 0,0 0 0 0 0,-1 0 0 0 0,1-1 0 0 0,0 2 0 0 0,0-1 0 0 0,-1 0 0 0 0,1 0 0 0 0,-1 0 0 0 0,1 0 0 0 0,-1 0 0 0 0,0 0 0 0 0,1 0 0 0 0,-1 1 0 0 0,0-1 0 0 0,0 0 0 0 0,0 0 0 0 0,0 1 0 0 0,0-1 0 0 0,0 0 0 0 0,0 0 0 0 0,0 0 0 0 0,0 1 0 0 0,-1 1 0 0 0,-1 2 22 0 0,0 0 1 0 0,0 0-1 0 0,-1 0 1 0 0,-3 5-1 0 0,0-1-2 0 0,-1 2 10 0 0,4-5-8 0 0,-1 0 0 0 0,-3 9 0 0 0,-3 8 29 0 0,0-1 0 0 0,-15 25 0 0 0,-159 254 500 0 0,155-248-466 0 0,12-22 9 0 0,-26 37 1 0 0,21-33-27 0 0,0 0 0 0 0,-20 49 0 0 0,35-70-63 0 0,-87 192 208 0 0,15-40-58 0 0,43-98-97 0 0,-8 19 34 0 0,-28 79 110 0 0,22-55-10 0 0,-74 136 290 0 0,85-173-353 0 0,-45 61 152 0 0,13-16-35 0 0,38-61-144 0 0,-86 187 266 0 0,40-89-186 0 0,58-118-132 0 0,7-9 13 0 0,1 0-1 0 0,-16 56 1 0 0,25-66-39 0 0,0 0 1 0 0,2 0 0 0 0,-1 33 0 0 0,2-38-17 0 0,3 102 116 0 0,1-35-43 0 0,1-23-23 0 0,-2-43-45 0 0,-1 0 0 0 0,-2 27 1 0 0,-2 38 53 0 0,2-66-58 0 0,0-1 1 0 0,3 26 0 0 0,-2-31-5 0 0,0 0 0 0 0,-1 0 0 0 0,0 0 0 0 0,0 0 0 0 0,-4 14 0 0 0,2-10 15 0 0,-2 16-1 0 0,2-6 16 0 0,-1-1 0 0 0,-1 0 0 0 0,-11 30 0 0 0,11-41-4 0 0,4-10-34 0 0,1 1 0 0 0,-1 0 1 0 0,1 0-1 0 0,-1-1 0 0 0,1 1 1 0 0,-1 0-1 0 0,1 0 0 0 0,0 0 1 0 0,0-1-1 0 0,-1 1 0 0 0,1 0 1 0 0,0 1 428 0 0,-1-3-420 0 0,0 0 0 0 0,1 0 0 0 0,-1 0 0 0 0,0 0 0 0 0,0-1 0 0 0,0 1 0 0 0,0 0 0 0 0,0 0 0 0 0,0 1 0 0 0,0-1-1 0 0,0 0 1 0 0,0 0 0 0 0,0 0 0 0 0,-1 1 0 0 0,1-1 0 0 0,0 0 0 0 0,0 1 0 0 0,-1 0 0 0 0,1-1 0 0 0,0 1 0 0 0,-2-1 0 0 0,1 1-7 0 0,0 0 1 0 0,1-1 0 0 0,-1 1-1 0 0,0-1 1 0 0,0 0 0 0 0,1 1-1 0 0,-1-1 1 0 0,1 0 0 0 0,-1 0-1 0 0,1 0 1 0 0,-1 0 0 0 0,1 0-1 0 0,0-1 1 0 0,-1 1 0 0 0,1 0-1 0 0,0-1 1 0 0,0 1 0 0 0,0-1-1 0 0,-2-2 1 0 0,3 3-1 0 0,-1 0 0 0 0,0 0 0 0 0,0 0 0 0 0,-1 0 0 0 0,1 0 0 0 0,0 0 0 0 0,0 0 0 0 0,0 1 0 0 0,-1-1 0 0 0,1 0 0 0 0,0 1 0 0 0,-1-1 0 0 0,1 1 0 0 0,0-1 0 0 0,-3 1 0 0 0,2-1 7 0 0,0 1-1 0 0,-1-1 0 0 0,1 0 1 0 0,0 0-1 0 0,-4-2 0 0 0,-2-4 74 0 0,6 5-70 0 0,1 1 0 0 0,-1-1 0 0 0,1 1 0 0 0,-1 0 0 0 0,1 0 0 0 0,-1 0 0 0 0,0 0 0 0 0,-2-1 0 0 0,2 1-1 0 0,0 0 0 0 0,0 0 0 0 0,0 0 0 0 0,1 0-1 0 0,-1 0 1 0 0,0 0 0 0 0,1-1 0 0 0,-1 1 0 0 0,-1-3 0 0 0,-10-7 83 0 0,12 10-88 0 0,-1-1 0 0 0,1 1 0 0 0,-1-1 0 0 0,1 0 0 0 0,0 1-1 0 0,0-1 1 0 0,0 0 0 0 0,0 0 0 0 0,0 1 0 0 0,0-1 0 0 0,1 0 0 0 0,-1 0 0 0 0,0 0 0 0 0,0-4 0 0 0,-1-1 24 0 0,0 0-22 0 0,1 0 1 0 0,0 0-1 0 0,-1 1 0 0 0,2-1 1 0 0,-1 0-1 0 0,1 0 1 0 0,0 0-1 0 0,1 0 1 0 0,0 0-1 0 0,0 0 0 0 0,0 0 1 0 0,1 0-1 0 0,3-7 1 0 0,8-19 11 0 0,1 1 0 0 0,2 0 0 0 0,36-54 0 0 0,-16 36 1 0 0,5-7-8 0 0,-9 8 6 0 0,2 2 0 0 0,2 1 0 0 0,66-64 0 0 0,-70 80 2 0 0,41-31 1 0 0,40-19 29 0 0,-88 63-45 0 0,142-83 117 0 0,-96 59-55 0 0,151-80 197 0 0,-193 106-213 0 0,1 1 0 0 0,53-17 0 0 0,27-2 68 0 0,-58 19-69 0 0,-24 6-26 0 0,0 1 0 0 0,0 1 0 0 0,30-2 1 0 0,0 3 13 0 0,49-2 26 0 0,36 15 11 0 0,-56-2-40 0 0,13 0-1 0 0,81 3 30 0 0,-144-11-50 0 0,51-8-1 0 0,-51 5-16 0 0,-21 3-1295 0 0,26-8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0:04.499"/>
    </inkml:context>
    <inkml:brush xml:id="br0">
      <inkml:brushProperty name="width" value="0.1" units="cm"/>
      <inkml:brushProperty name="height" value="0.1" units="cm"/>
    </inkml:brush>
  </inkml:definitions>
  <inkml:trace contextRef="#ctx0" brushRef="#br0">2108 114 9648 0 0,'5'1'39'0'0,"1"1"144"0"0,-1-1 0 0 0,1-1-1 0 0,-1 1 1 0 0,1-1 0 0 0,-1 0-1 0 0,1 0 1 0 0,-1-1 0 0 0,8-1 0 0 0,1 0 1571 0 0,-27 2-1708 0 0,-20-5 0 0 0,4 1-22 0 0,-2-1 9 0 0,-45-14-1 0 0,0 0 21 0 0,21 7 6 0 0,-24-5 31 0 0,29 6 9 0 0,35 6-35 0 0,-30-4 0 0 0,-33 5 113 0 0,28 2-41 0 0,14 1 23 0 0,-50 4 0 0 0,-38 12 208 0 0,45-5-164 0 0,60-8-144 0 0,1 1 1 0 0,0 1-1 0 0,1 0 0 0 0,-1 1 1 0 0,-31 15-1 0 0,-108 37 279 0 0,127-47-261 0 0,19-6-42 0 0,-1 1 0 0 0,1 0 0 0 0,-16 11 0 0 0,-29 23 115 0 0,30-20-72 0 0,11-9-30 0 0,1 2 0 0 0,0 0 0 0 0,1 1 0 0 0,-20 24 0 0 0,24-25-9 0 0,1 0 0 0 0,0 1 1 0 0,1-1-1 0 0,1 1 1 0 0,0 1-1 0 0,-7 20 0 0 0,-1 26 100 0 0,12-52-114 0 0,1 1 0 0 0,1 0 0 0 0,-1 0 0 0 0,2 0-1 0 0,0 10 1 0 0,2-5-9 0 0,0 0-1 0 0,1-1 1 0 0,0 1-1 0 0,1-1 1 0 0,0 0-1 0 0,1 0 1 0 0,1-1-1 0 0,0 0 1 0 0,1 0-1 0 0,0 0 1 0 0,1-1-1 0 0,0 0 1 0 0,0-1-1 0 0,18 14 0 0 0,-10-11-5 0 0,1 0-1 0 0,0-1 0 0 0,1-1 0 0 0,0-1 0 0 0,1-1 0 0 0,0 0 1 0 0,30 7-1 0 0,104 28 31 0 0,-57-19-8 0 0,-20-5-24 0 0,105 25 5 0 0,-117-30-9 0 0,42 7 3 0 0,42 11 17 0 0,55 9 17 0 0,-152-34-8 0 0,-1 3 1 0 0,58 20-1 0 0,-80-21-4 0 0,38 21 0 0 0,-36-16-6 0 0,-13-7 5 0 0,0 1 0 0 0,-1 1 0 0 0,0 0 0 0 0,-1 2 0 0 0,20 17 0 0 0,-30-24-13 0 0,-1 0 1 0 0,0 1-1 0 0,-1 0 1 0 0,0 0-1 0 0,1 0 0 0 0,-2 0 1 0 0,5 11-1 0 0,-5-12-4 0 0,-2 1 0 0 0,1 0 0 0 0,-1 0-1 0 0,1-1 1 0 0,-2 1 0 0 0,1 0 0 0 0,-1 0-1 0 0,0 0 1 0 0,0 0 0 0 0,-1 9 0 0 0,-1-5 1 0 0,0 0 1 0 0,-1 1-1 0 0,0-2 0 0 0,-1 1 1 0 0,1 0-1 0 0,-2-1 0 0 0,0 1 1 0 0,0-1-1 0 0,0-1 0 0 0,-8 10 1 0 0,-113 125 111 0 0,87-105-66 0 0,-66 51 0 0 0,69-61-34 0 0,-127 88 88 0 0,-21-12 10 0 0,140-83-70 0 0,-1-1-1 0 0,-65 17 1 0 0,88-31-32 0 0,-19 6 47 0 0,-81 12-1 0 0,35-18 9 0 0,42-3-38 0 0,4-1 20 0 0,-58-4 0 0 0,-36-8 69 0 0,105 8-95 0 0,1-2 0 0 0,0-1 0 0 0,0-1 0 0 0,1-1 0 0 0,-39-16 0 0 0,-68-32 96 0 0,92 35-63 0 0,-43-28-1 0 0,41 20-9 0 0,2-3 0 0 0,0-1-1 0 0,-37-38 1 0 0,49 38-13 0 0,2-2 1 0 0,-34-52-1 0 0,45 61-17 0 0,2-1 0 0 0,1-1 0 0 0,1 0 0 0 0,1-1 0 0 0,1-1 0 0 0,2 0 0 0 0,1 0 0 0 0,2-1 0 0 0,0 0 0 0 0,-2-37 0 0 0,6-52-5 0 0,4 95-17 0 0,2 1-1 0 0,9-44 1 0 0,-8 53-4 0 0,0 1-1 0 0,1-1 1 0 0,12-22 0 0 0,-16 34-2 0 0,0 1 0 0 0,0-1 0 0 0,0 1 0 0 0,0 0 0 0 0,0-1 0 0 0,0 1 0 0 0,0 0 0 0 0,0 0 0 0 0,0-1 0 0 0,2 0 0 0 0,-2 2 0 0 0,0-1 0 0 0,0 1-1 0 0,1 0 1 0 0,-1-1 0 0 0,0 1-1 0 0,0 0 1 0 0,0 0 0 0 0,0 0-1 0 0,0 0 1 0 0,1 0 0 0 0,-1 0-1 0 0,0 0 1 0 0,0 0 0 0 0,0 1-1 0 0,0-1 1 0 0,0 0 0 0 0,2 1-1 0 0,13 5-2541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1:10.653"/>
    </inkml:context>
    <inkml:brush xml:id="br0">
      <inkml:brushProperty name="width" value="0.1" units="cm"/>
      <inkml:brushProperty name="height" value="0.1" units="cm"/>
    </inkml:brush>
  </inkml:definitions>
  <inkml:trace contextRef="#ctx0" brushRef="#br0">1 527 1800 0 0,'3'0'0'0'0,"1"0"0"0"0,14 10 0 0 0,10-1-32 0 0,2-6 0 0 0,3-6 8 0 0,9-6-8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17.837"/>
    </inkml:context>
    <inkml:brush xml:id="br0">
      <inkml:brushProperty name="width" value="0.1" units="cm"/>
      <inkml:brushProperty name="height" value="0.1" units="cm"/>
    </inkml:brush>
  </inkml:definitions>
  <inkml:trace contextRef="#ctx0" brushRef="#br0">2460 6 896 0 0,'0'0'8082'0'0,"-5"-1"-7898"0"0,-16-4 4 0 0,21 5-168 0 0,-1 0-1 0 0,1 0 1 0 0,-1 1-1 0 0,0-1 1 0 0,1 0-1 0 0,-1 0 1 0 0,1 0 0 0 0,-1 1-1 0 0,0-1 1 0 0,1 0-1 0 0,-1 1 1 0 0,1-1-1 0 0,-1 0 1 0 0,1 1-1 0 0,0-1 1 0 0,-1 1-1 0 0,1-1 1 0 0,-1 1-1 0 0,1-1 1 0 0,0 1-1 0 0,-1-1 1 0 0,1 1-1 0 0,0-1 1 0 0,-1 1-1 0 0,1 0 1 0 0,0-1-1 0 0,0 2 1 0 0,-3 3 132 0 0,-10 8 264 0 0,9-8-183 0 0,-1-1-1 0 0,-6 10 0 0 0,9-11-170 0 0,0-1 0 0 0,0 1-1 0 0,-1-1 1 0 0,0 1 0 0 0,-5 3-1 0 0,6-5 11 0 0,-1 1 0 0 0,1 0-1 0 0,0 0 1 0 0,-1 0 0 0 0,1 0-1 0 0,0 0 1 0 0,0 0 0 0 0,1 1-1 0 0,-4 4 1 0 0,4-5-30 0 0,0 0-1 0 0,0 0 1 0 0,0 0 0 0 0,-1 0 0 0 0,1 0-1 0 0,-1 0 1 0 0,1-1 0 0 0,-1 1 0 0 0,0 0-1 0 0,1-1 1 0 0,-1 1 0 0 0,0-1 0 0 0,0 0-1 0 0,-3 2 1 0 0,-2 1 97 0 0,5-2-68 0 0,-1 0 0 0 0,0 0 0 0 0,1 1 0 0 0,-1-1-1 0 0,-2 5 1 0 0,-4 3 75 0 0,-3 0 31 0 0,9-8-111 0 0,1 0 1 0 0,-1 0-1 0 0,1 0 1 0 0,-1 1 0 0 0,1-1-1 0 0,0 1 1 0 0,0-1-1 0 0,-3 6 1 0 0,3-4 26 0 0,-1 0 0 0 0,1 0 0 0 0,-1-1 0 0 0,0 1 0 0 0,0-1 0 0 0,0 0-1 0 0,-1 0 1 0 0,-3 4 0 0 0,2-3 37 0 0,0 0-1 0 0,1 0 0 0 0,-6 7 0 0 0,-6 7 393 0 0,12-13-316 0 0,0 0 0 0 0,-7 8 0 0 0,0 0 11 0 0,9-11-152 0 0,0 0 0 0 0,0 0 0 0 0,0 0 0 0 0,1 0 0 0 0,-3 3 0 0 0,-23 34 611 0 0,23-32-618 0 0,3-4-19 0 0,0-1 0 0 0,-1 1 0 0 0,1 0 0 0 0,-1-1 1 0 0,0 1-1 0 0,0-1 0 0 0,0 0 0 0 0,0 1 0 0 0,0-1 0 0 0,0 0 0 0 0,0 0 0 0 0,-3 1 0 0 0,3-2-23 0 0,0 0 0 0 0,1 0-1 0 0,-1 0 1 0 0,1 1-1 0 0,0-1 1 0 0,-1 0 0 0 0,1 1-1 0 0,0-1 1 0 0,0 1 0 0 0,0-1-1 0 0,0 1 1 0 0,0 0-1 0 0,0-1 1 0 0,0 1 0 0 0,0 0-1 0 0,1 0 1 0 0,-1 2-1 0 0,-1-1 21 0 0,1 0-1 0 0,0 1 0 0 0,-1-1 0 0 0,-2 5 1 0 0,-6 4 67 0 0,7-10-80 0 0,1 1 0 0 0,0-1 0 0 0,-1 1 0 0 0,1 0 0 0 0,1 0 0 0 0,-1 0 0 0 0,0 0 0 0 0,-1 6 0 0 0,2-6-7 0 0,0 0 0 0 0,1 0 0 0 0,-1 0 0 0 0,-1-1 0 0 0,1 1 0 0 0,0 0 0 0 0,-1 0 0 0 0,1-1 0 0 0,-1 1 0 0 0,0-1 0 0 0,0 1 0 0 0,0-1 0 0 0,0 0 0 0 0,0 0 0 0 0,0 0 0 0 0,-5 3 0 0 0,6-4-3 0 0,-1 1-1 0 0,1-1 1 0 0,-1 0-1 0 0,1 1 1 0 0,0-1-1 0 0,0 1 0 0 0,-1-1 1 0 0,1 1-1 0 0,0-1 1 0 0,0 1-1 0 0,1 0 1 0 0,-1 0-1 0 0,-1 3 0 0 0,0 1 2 0 0,-23 55 84 0 0,-21 48 63 0 0,-3 15-24 0 0,40-98-107 0 0,7-18-22 0 0,-1 1 1 0 0,0-1 0 0 0,-8 13-1 0 0,7-12 4 0 0,1-1-1 0 0,-1 1 0 0 0,1-1 0 0 0,1 1 0 0 0,-4 18 1 0 0,2-8 3 0 0,1-8 4 0 0,0 0 1 0 0,-9 17-1 0 0,6-16-9 0 0,-5 13 11 0 0,6-15-3 0 0,-7 18 0 0 0,8-15-9 0 0,2-6-2 0 0,0 1 1 0 0,-1-1 0 0 0,0 0-1 0 0,-7 13 1 0 0,0-1 16 0 0,0-1 1 0 0,2 1-1 0 0,-13 40 0 0 0,13-30-15 0 0,5-18-4 0 0,0 0 0 0 0,-6 13 0 0 0,3-10 5 0 0,1 0 0 0 0,0 0 0 0 0,-5 27 0 0 0,5-16 6 0 0,-12 43 0 0 0,-1-11 7 0 0,13-36-6 0 0,-11 27-1 0 0,-2 1 5 0 0,3-5 6 0 0,4-18 13 0 0,-13 45-1 0 0,22-65-24 0 0,0 1 0 0 0,-1 0 0 0 0,0-1 0 0 0,-8 13 0 0 0,-6 12 62 0 0,-61 131 164 0 0,71-147-216 0 0,-2 5 24 0 0,0-1-1 0 0,-22 34 1 0 0,-33 50 88 0 0,47-73-69 0 0,-42 57-1 0 0,58-85-64 0 0,-18 20 42 0 0,-19 31-1 0 0,26-35-21 0 0,0-1-1 0 0,-1 0 1 0 0,-1 0 0 0 0,-29 25-1 0 0,24-23 7 0 0,-32 40 0 0 0,33-37-21 0 0,-23 33 15 0 0,-2 3 3 0 0,-13 15 26 0 0,-22 41 4 0 0,57-82-43 0 0,-9 17 10 0 0,21-36-14 0 0,1 0 0 0 0,-2 0 1 0 0,-11 12-1 0 0,20-23-9 0 0,-3 3 4 0 0,0 0-1 0 0,1 1 0 0 0,-1 0 1 0 0,-2 6-1 0 0,3-5 1 0 0,0-1 0 0 0,0 0-1 0 0,-7 9 1 0 0,-19 18 19 0 0,15-15-4 0 0,-22 23-1 0 0,31-36-15 0 0,-3 4 3 0 0,1 1 1 0 0,1 0-1 0 0,-8 14 0 0 0,-4 7 4 0 0,-36 58 26 0 0,19-29 6 0 0,-41 73-3 0 0,61-108-25 0 0,-1-2-1 0 0,-25 29 1 0 0,6-8 1 0 0,31-39-14 0 0,-33 50 6 0 0,34-51-7 0 0,1-1 0 0 0,-1 1 1 0 0,0-1-1 0 0,0 0 0 0 0,0 1 1 0 0,0-1-1 0 0,-6 3 0 0 0,-9 10 6 0 0,10-7-3 0 0,1 0 0 0 0,-9 12 0 0 0,16-20-2 0 0,-1 0-1 0 0,1-1 1 0 0,-1 1-1 0 0,0 0 1 0 0,0-1-1 0 0,1 1 0 0 0,-1 0 1 0 0,0-1-1 0 0,0 1 1 0 0,0-1-1 0 0,1 1 1 0 0,-1-1-1 0 0,0 0 1 0 0,0 1-1 0 0,0-1 0 0 0,0 0 1 0 0,0 0-1 0 0,-1 1 1 0 0,-19-1 12 0 0,12-1-11 0 0,8 1-2 0 0,-1 0-6 0 0,5-4-4 0 0,4-3 5 0 0,16-17-2834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19.055"/>
    </inkml:context>
    <inkml:brush xml:id="br0">
      <inkml:brushProperty name="width" value="0.1" units="cm"/>
      <inkml:brushProperty name="height" value="0.1" units="cm"/>
    </inkml:brush>
  </inkml:definitions>
  <inkml:trace contextRef="#ctx0" brushRef="#br0">1792 734 6824 0 0,'-2'2'0'0'0,"-7"5"8"0"0,1 0 0 0 0,0 1 1 0 0,1 0-1 0 0,-8 11 0 0 0,7-6 26 0 0,0 0 0 0 0,0 1 0 0 0,-5 14 0 0 0,12-25-25 0 0,0-1 1 0 0,-1 0-1 0 0,1 1 0 0 0,-1-1 1 0 0,0 0-1 0 0,1 0 0 0 0,-1 0 1 0 0,0 0-1 0 0,0 0 0 0 0,0 0 1 0 0,-5 2-1 0 0,-7 8 39 0 0,10-7 1 0 0,0 0 0 0 0,1 0 0 0 0,-1 0 0 0 0,-2 8 0 0 0,-12 17 335 0 0,12-22-326 0 0,0-1-1 0 0,0 0 1 0 0,-1 0 0 0 0,0 0-1 0 0,0-1 1 0 0,-13 9-1 0 0,10-8 28 0 0,-15 14 0 0 0,18-14-46 0 0,0-1 1 0 0,-15 10-1 0 0,-1-4 27 0 0,-7 5 11 0 0,3 1-1 0 0,-1-1 1 0 0,-44 20-1 0 0,48-26 10 0 0,1 2 0 0 0,-23 16 0 0 0,-16 10 116 0 0,-68 35 350 0 0,66-41-241 0 0,-6 4 66 0 0,34-17-59 0 0,-47 19 0 0 0,0 0 94 0 0,53-23-235 0 0,-80 45 353 0 0,85-47-311 0 0,-55 22 1 0 0,14-8 50 0 0,51-22-198 0 0,-1-1 1 0 0,0 0 0 0 0,-1-1-1 0 0,-21 3 1 0 0,18-5 14 0 0,0 0 0 0 0,-1-1 1 0 0,-32-3-1 0 0,47 0-65 0 0,0 1 1 0 0,0-1-1 0 0,1 1 0 0 0,-1-2 1 0 0,1 1-1 0 0,0-1 0 0 0,0 1 1 0 0,0-1-1 0 0,0-1 0 0 0,-5-3 1 0 0,-11-7 46 0 0,16 11-60 0 0,2 1 1 0 0,-1 0 1 0 0,0-1-1 0 0,1 1 1 0 0,-1-1-1 0 0,1 0 1 0 0,0 1 0 0 0,0-2-1 0 0,0 1 1 0 0,0 0-1 0 0,-2-4 1 0 0,1-2 20 0 0,-6-18-1 0 0,-1-4 18 0 0,8 23-37 0 0,0-1 0 0 0,0 0 0 0 0,1 0 0 0 0,0 0 0 0 0,1 0 0 0 0,0 0-1 0 0,0 0 1 0 0,1-12 0 0 0,2-7 10 0 0,6-35-1 0 0,-7 57-16 0 0,1-5-2 0 0,0 0 1 0 0,1 1-1 0 0,0-1 0 0 0,1 1 1 0 0,0 0-1 0 0,0 0 0 0 0,11-15 1 0 0,2-4 3 0 0,2 0 0 0 0,1 2 1 0 0,33-35-1 0 0,-43 52-3 0 0,13-13 7 0 0,21-25 0 0 0,-18 17-2 0 0,44-41 1 0 0,34-18 6 0 0,22-3 7 0 0,-73 55-2 0 0,227-131 179 0 0,-53 68 104 0 0,-84 42-81 0 0,-110 43-163 0 0,83-33 149 0 0,60-3 130 0 0,-119 36-207 0 0,94-21 184 0 0,-66 18-147 0 0,-22 5 73 0 0,89-8 0 0 0,-104 17-147 0 0,195-18 376 0 0,-8 15-132 0 0,-112 7-116 0 0,225-5 466 0 0,-140-1-264 0 0,-75-4-137 0 0,6 0-12 0 0,-120 11-237 0 0,99-4 188 0 0,-112 3-215 0 0,127-7 224 0 0,45-6 67 0 0,-100 5-148 0 0,-12 2-9 0 0,43-3 70 0 0,-18 4-8 0 0,38-2 97 0 0,-55 3-122 0 0,8 1 29 0 0,184 4 476 0 0,-203 6-539 0 0,-8 0-37 0 0,35-7-1 0 0,-5-1-30 0 0,-69 2-66 0 0,-1 2 1 0 0,0 0-1 0 0,24 6 1 0 0,-10 0 96 0 0,5 2-3080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21.253"/>
    </inkml:context>
    <inkml:brush xml:id="br0">
      <inkml:brushProperty name="width" value="0.1" units="cm"/>
      <inkml:brushProperty name="height" value="0.1" units="cm"/>
    </inkml:brush>
  </inkml:definitions>
  <inkml:trace contextRef="#ctx0" brushRef="#br0">2316 0 9440 0 0,'-8'8'0'0'0,"-10"12"0"0"0,17-19 1 0 0,0 1 0 0 0,1-1 0 0 0,-1 0 0 0 0,0 1 0 0 0,1-1 0 0 0,-1 1 0 0 0,1-1 0 0 0,-1 1 0 0 0,1 0 0 0 0,0-1 0 0 0,0 1 0 0 0,0-1 0 0 0,0 1 0 0 0,0 1 1 0 0,0-1 0 0 0,0-1 1 0 0,0 1 0 0 0,0-1-1 0 0,0 1 1 0 0,-1-1 0 0 0,1 1-1 0 0,0-1 1 0 0,-2 3 0 0 0,-5 12 46 0 0,3-6 28 0 0,-1 0 0 0 0,-10 17 0 0 0,-6 4 124 0 0,-2-2 1 0 0,-46 47 0 0 0,46-51-151 0 0,17-17-32 0 0,-1-1 1 0 0,-10 9-1 0 0,8-8 1 0 0,1 0-1 0 0,0 0 1 0 0,0 1-1 0 0,-11 16 1 0 0,-2 2 47 0 0,-5 9 30 0 0,10-12 5 0 0,-1-1 1 0 0,0 0 0 0 0,-38 35-1 0 0,37-40 38 0 0,-25 34 0 0 0,17-19-9 0 0,8-9 49 0 0,1 0 0 0 0,-21 43-1 0 0,14-25 47 0 0,-151 240 1249 0 0,174-281-1470 0 0,-30 52 220 0 0,21-33-138 0 0,-2-2 0 0 0,-17 25 0 0 0,3-12-2 0 0,6-9 33 0 0,-27 42 0 0 0,15-15 14 0 0,-17 28 33 0 0,36-52-105 0 0,-2-1-1 0 0,-26 31 1 0 0,-45 66 122 0 0,-7 9-12 0 0,-16 0 11 0 0,67-86-91 0 0,4-5-12 0 0,-33 54 80 0 0,27-32-62 0 0,-61 84 225 0 0,95-128-255 0 0,1 0 1 0 0,-9 24-1 0 0,0 0 29 0 0,-26 38 128 0 0,22-41-110 0 0,11-20-33 0 0,-1-1 0 0 0,0 0 0 0 0,-25 26 0 0 0,-16 21 79 0 0,40-47-112 0 0,-12 20 1 0 0,-6 8 22 0 0,-18 26 4 0 0,-3 5 14 0 0,1-7-14 0 0,35-46-50 0 0,13-20-18 0 0,1 1-1 0 0,-1-1 0 0 0,0 0 0 0 0,0 0 0 0 0,0 0 0 0 0,-1 0 0 0 0,1 0 0 0 0,-1-1 0 0 0,1 1 0 0 0,-6 2 0 0 0,7-5-1 0 0,1 1 0 0 0,0 0-1 0 0,-1 0 1 0 0,1 0 0 0 0,0 0-1 0 0,-1 0 1 0 0,1 0 0 0 0,0 0-1 0 0,0 0 1 0 0,0 0-1 0 0,0 1 1 0 0,-1 1 0 0 0,-7 9 46 0 0,8-12-46 0 0,0 1 0 0 0,0-1 0 0 0,0 1 1 0 0,0-1-1 0 0,0 1 0 0 0,0-1 0 0 0,0 0 0 0 0,0 0 1 0 0,-1 1-1 0 0,1-1 2 0 0,0 0 0 0 0,1 0 0 0 0,-1 0 0 0 0,1 0-1 0 0,-1 0 1 0 0,1 0 0 0 0,-1 0 0 0 0,1 0 0 0 0,-1 0 0 0 0,1 1 0 0 0,-1-1 0 0 0,1 0 0 0 0,-1 0 0 0 0,1 1 0 0 0,-1-1 0 0 0,1 0 0 0 0,-1 1 0 0 0,1-1 0 0 0,-1 0 0 0 0,1 1 0 0 0,0-1 0 0 0,-1 1 0 0 0,1-1 0 0 0,-1 1-1 0 0,-10-1 75 0 0,10 0-77 0 0,0 0-1 0 0,0 0 1 0 0,0 0 0 0 0,1-1-1 0 0,-1 1 1 0 0,0 0-1 0 0,0-1 1 0 0,1 1-1 0 0,-1-1 1 0 0,0 1-1 0 0,1-1 1 0 0,-1 1-1 0 0,0-1 1 0 0,1 1-1 0 0,-1-1 1 0 0,1 0-1 0 0,-1 1 1 0 0,1-1-1 0 0,-1 0 1 0 0,1 1-1 0 0,0-1 1 0 0,-1 0-1 0 0,1 1 1 0 0,0-1 0 0 0,-1 0-1 0 0,1 0 1 0 0,0-1-1 0 0,-3-9 1 0 0,2 0-1 0 0,-1-1 1 0 0,1-22 0 0 0,1 19 8 0 0,1 0 1 0 0,0-1-1 0 0,1 1 0 0 0,1 0 1 0 0,0 0-1 0 0,8-23 1 0 0,-9 34-8 0 0,1 0 1 0 0,-1 0 0 0 0,1-1-1 0 0,0 1 1 0 0,4-5-1 0 0,5-6 13 0 0,7-11-4 0 0,1 1 1 0 0,1 1-1 0 0,1 1 1 0 0,2 0 0 0 0,42-31-1 0 0,106-89-12 0 0,-155 129-1 0 0,66-69 0 0 0,-1 1 0 0 0,-36 40 0 0 0,-17 14 0 0 0,38-28 0 0 0,159-124 26 0 0,-116 101 21 0 0,-50 39-32 0 0,-24 16-6 0 0,-19 14-6 0 0,0-1 0 0 0,15-15 0 0 0,-10 5 2 0 0,13-12 11 0 0,30-12-7 0 0,-54 36-9 0 0,69-52 0 0 0,-30 22 0 0 0,-17 12 0 0 0,28-21-2 0 0,70-50-4 0 0,-120 90 4 0 0,13-13 1 0 0,-17 13-2 0 0,1 1 1 0 0,1 1-1 0 0,10-7 1 0 0,8-1-1 0 0,-17 9 3 0 0,13-7 0 0 0,65-46-8 0 0,-67 46 6 0 0,0 0 0 0 0,1 2 0 0 0,35-12 0 0 0,55-22-4 0 0,-84 33 5 0 0,0 0 0 0 0,38-8 0 0 0,8-6-6 0 0,-51 16 7 0 0,32-9-1 0 0,58-6-6 0 0,-96 22 5 0 0,29-1-1 0 0,-12 2-1 0 0,-23 0 3 0 0,0 1 0 0 0,0 1 0 0 0,0 0 0 0 0,0 0 0 0 0,15 5-1 0 0,-21-4 2 0 0,0 0 0 0 0,0 0 1 0 0,0 1-1 0 0,0 0 0 0 0,0 0 0 0 0,-1 0 0 0 0,6 5 0 0 0,-1-1 1 0 0,-4-3 3 0 0,0 0 1 0 0,0 0 0 0 0,-1 0-1 0 0,0 1 1 0 0,0 0 0 0 0,0 0-1 0 0,-1 0 1 0 0,1 0-1 0 0,-1 1 1 0 0,0-1 0 0 0,-1 1-1 0 0,1 0 1 0 0,-1 0 0 0 0,0 0-1 0 0,-1 0 1 0 0,2 8-1 0 0,-3-5 16 0 0,0-1 0 0 0,-1 1 0 0 0,0-1-1 0 0,0 0 1 0 0,-5 17 0 0 0,1-7 12 0 0,-5 20 46 0 0,-2 0 0 0 0,-27 59-1 0 0,-7-7 74 0 0,28-56-86 0 0,1-3 15 0 0,-2-1 0 0 0,-36 45 0 0 0,-56 46 128 0 0,-16-1 19 0 0,-33 34-30 0 0,150-143-185 0 0,-131 152 127 0 0,104-111-105 0 0,-16 23 11 0 0,-5 9-2 0 0,16-20-12 0 0,16-29-10 0 0,15-22-7 0 0,1 1-1 0 0,0 0 0 0 0,-15 30 0 0 0,22-36-7 0 0,1 0 1 0 0,-1 0-1 0 0,2 1 0 0 0,-1-1 1 0 0,1 1-1 0 0,0-1 1 0 0,1 1-1 0 0,0-1 1 0 0,0 1-1 0 0,1 0 1 0 0,2 12-1 0 0,-1-7 0 0 0,-1-11-3 0 0,-1 1 0 0 0,1 0 0 0 0,-1-1 0 0 0,1 1 0 0 0,0-1 0 0 0,1 1 0 0 0,-1-1 0 0 0,1 0 0 0 0,2 5 0 0 0,7 9 21 0 0,21 23 0 0 0,-26-35-18 0 0,-1 0 0 0 0,1 0-1 0 0,0 0 1 0 0,0 0-1 0 0,0-1 1 0 0,0 0 0 0 0,11 4-1 0 0,50 24 34 0 0,-59-28-35 0 0,1-1 0 0 0,0 0 0 0 0,0-1 0 0 0,15 2 1 0 0,6 2 6 0 0,-16-2-8 0 0,0-1-1 0 0,0-1 1 0 0,22 1 0 0 0,103-11 10 0 0,-113 5-10 0 0,1-2 0 0 0,-1-1-1 0 0,31-12 1 0 0,-14 1 1 0 0,80-46-1 0 0,32-36-10 0 0,-22 2 5 0 0,-95 68 1 0 0,149-138-13 0 0,-143 124 11 0 0,8-12-24 0 0,66-90 0 0 0,-35 41-69 0 0,4-5 32 0 0,-51 64-2682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35.003"/>
    </inkml:context>
    <inkml:brush xml:id="br0">
      <inkml:brushProperty name="width" value="0.1" units="cm"/>
      <inkml:brushProperty name="height" value="0.1" units="cm"/>
    </inkml:brush>
  </inkml:definitions>
  <inkml:trace contextRef="#ctx0" brushRef="#br0">1162 233 4512 0 0,'0'0'55'0'0,"0"-1"1"0"0,0 0-1 0 0,0 0 1 0 0,0 0-1 0 0,0 1 1 0 0,0-1-1 0 0,1 0 1 0 0,-1 0-1 0 0,0 1 0 0 0,1-1 1 0 0,-1 0-1 0 0,0 1 1 0 0,1-1-1 0 0,-1 0 1 0 0,1 1-1 0 0,-1-1 1 0 0,1 0-1 0 0,-1 1 1 0 0,1-1-1 0 0,0 1 1 0 0,-1-1-1 0 0,2 0 0 0 0,-1 0 35 0 0,0 1 0 0 0,0-1 0 0 0,0 0-1 0 0,0 0 1 0 0,-1 1 0 0 0,1-1-1 0 0,0 0 1 0 0,0 0 0 0 0,-1 0-1 0 0,1 0 1 0 0,0-2 0 0 0,4-3 541 0 0,-4 6-596 0 0,-1 0 1 0 0,1-1 0 0 0,-1 1 0 0 0,0 0 0 0 0,1-1-1 0 0,-1 1 1 0 0,1-1 0 0 0,-1 1 0 0 0,0-1-1 0 0,1 1 1 0 0,-1-1 0 0 0,0 1 0 0 0,0-1 0 0 0,1 1-1 0 0,-1-1 1 0 0,0 0 0 0 0,0 1 0 0 0,0-2-1 0 0,2-34 1607 0 0,29 36-153 0 0,-31 0-1476 0 0,0 1 0 0 0,1-1 0 0 0,-1 0 0 0 0,0 0 0 0 0,0 0 1 0 0,0 0-1 0 0,0 0 0 0 0,0 1 0 0 0,1-1 0 0 0,-1 0 0 0 0,0 0 0 0 0,0 0 0 0 0,0 1 0 0 0,0-1 0 0 0,0 0 0 0 0,0 0 0 0 0,0 0 1 0 0,0 1-1 0 0,0-1 0 0 0,0 0 0 0 0,0 0 0 0 0,0 0 0 0 0,0 1 0 0 0,0-1 0 0 0,0 0 0 0 0,0 0 0 0 0,0 1 0 0 0,0-1 1 0 0,0 0-1 0 0,0 0 0 0 0,0 0 0 0 0,0 1 0 0 0,0-1 0 0 0,0 0 0 0 0,-3 12 129 0 0,2-9-73 0 0,0-1-44 0 0,1 0-1 0 0,-1-1 1 0 0,0 1 0 0 0,0 0-1 0 0,0 0 1 0 0,0-1-1 0 0,0 1 1 0 0,0 0 0 0 0,-1 1-1 0 0,-4 5 44 0 0,-4 5 16 0 0,3-1 15 0 0,-1-1 1 0 0,-1 1 0 0 0,-16 15-1 0 0,1-5 171 0 0,-28 33-1 0 0,6-4 71 0 0,12-15-101 0 0,-14 12 114 0 0,11-10-77 0 0,-48 44 301 0 0,45-44-189 0 0,-45 53 0 0 0,74-77-299 0 0,-1-1 0 0 0,0 0-1 0 0,-19 16 1 0 0,-15 6 262 0 0,-46 46 0 0 0,51-38-175 0 0,-24 24 138 0 0,-70 65 250 0 0,55-46-245 0 0,-14 15 94 0 0,84-88-341 0 0,0 1-1 0 0,1 0 1 0 0,-10 22 0 0 0,6-12 29 0 0,10-18-70 0 0,1 0 1 0 0,-1 1-1 0 0,1 0 1 0 0,0-1-1 0 0,1 1 0 0 0,-1 0 1 0 0,1 10-1 0 0,0-15-24 0 0,1-1 10 0 0,0 1 0 0 0,1 0 1 0 0,-1 0-1 0 0,0 0 0 0 0,1-1 0 0 0,-1 1 0 0 0,1 0 0 0 0,-1 0 0 0 0,1-1 0 0 0,0 1 0 0 0,-1-1 0 0 0,1 1 0 0 0,0 0 0 0 0,2 1 0 0 0,4 8 79 0 0,-6-7-66 0 0,-1-3-23 0 0,1 0 0 0 0,-1-1 0 0 0,0 1 0 0 0,1 0 0 0 0,-1 0 0 0 0,1 0 0 0 0,0-1 0 0 0,-1 1-1 0 0,1 0 1 0 0,0-1 0 0 0,-1 1 0 0 0,1 0 0 0 0,0-1 0 0 0,0 1 0 0 0,-1-1 0 0 0,1 1 0 0 0,0-1 0 0 0,1 1 0 0 0,81 46 166 0 0,-69-40-141 0 0,1-1 0 0 0,0-1 0 0 0,0 0 0 0 0,22 4 0 0 0,-6-4 36 0 0,0-2-1 0 0,0-2 0 0 0,1 0 1 0 0,58-8-1 0 0,-49 1-13 0 0,169-31 198 0 0,-145 19-179 0 0,133-34 124 0 0,-149 40-112 0 0,94-36 0 0 0,-91 27-36 0 0,-11 5 6 0 0,-2-2 0 0 0,56-33 0 0 0,-28 8 14 0 0,53-35 53 0 0,-88 56-91 0 0,-7 4 17 0 0,41-35 1 0 0,-43 29 4 0 0,41-50 1 0 0,-56 62-41 0 0,4-3 17 0 0,-2-1 0 0 0,19-34 1 0 0,-1-7 23 0 0,-15 31-21 0 0,0 0 1 0 0,10-34-1 0 0,-19 49-26 0 0,22-92 49 0 0,-12 45-21 0 0,-8 37-18 0 0,-2 0 0 0 0,5-32-1 0 0,-8 26-1 0 0,0 3 6 0 0,6-35 1 0 0,0 12 7 0 0,5-20-2 0 0,13-31 17 0 0,-20 80-34 0 0,1 1 0 0 0,12-25 1 0 0,-5 13 10 0 0,-1 4-2 0 0,-8 17-14 0 0,0 0 1 0 0,-1 0-1 0 0,0 0 1 0 0,3-9-1 0 0,-6 15-2 0 0,0 0-1 0 0,0 1 0 0 0,1-1 0 0 0,-1 1 0 0 0,0-1 0 0 0,1 1 0 0 0,-1-1 0 0 0,1 1 0 0 0,0-1 0 0 0,-1 1 1 0 0,1 0-1 0 0,0-1 0 0 0,0 1 0 0 0,0 0 0 0 0,0 0 0 0 0,0 0 0 0 0,0-1 0 0 0,0 1 0 0 0,0 0 0 0 0,0 0 0 0 0,1 0 0 0 0,1-1 0 0 0,-3 2-1 0 0,0 0-1 0 0,1 0 0 0 0,-1 0 0 0 0,0 0 1 0 0,0 0-1 0 0,0 0 0 0 0,0-1 0 0 0,0 1 1 0 0,0 0-1 0 0,1 0 0 0 0,-1 0 0 0 0,0 0 1 0 0,0 0-1 0 0,0 0 0 0 0,0 0 0 0 0,1 0 1 0 0,-1 0-1 0 0,0 0 0 0 0,0 0 0 0 0,0 0 1 0 0,0 0-1 0 0,0 0 0 0 0,1 0 0 0 0,-1 0 1 0 0,0 0-1 0 0,0 0 0 0 0,0 0 0 0 0,0 0 1 0 0,0 0-1 0 0,1 0 0 0 0,-1 0 0 0 0,0 1 1 0 0,0-1-1 0 0,0 0 0 0 0,0 0 0 0 0,0 0 1 0 0,0 0-1 0 0,1 0 0 0 0,-1 0 0 0 0,0 0 1 0 0,0 0-1 0 0,0 1 0 0 0,0-1 0 0 0,0 0 1 0 0,0 6 10 0 0,0-4-10 0 0,-1 14 0 0 0,0-1 0 0 0,-1 1 0 0 0,-5 19 0 0 0,-16 45 3 0 0,15-56-4 0 0,-13 34 0 0 0,-5 10 9 0 0,19-47-2 0 0,-1 1 1 0 0,-18 33-1 0 0,-8 13 22 0 0,-6 9 23 0 0,35-69-40 0 0,0 1 1 0 0,-1-2-1 0 0,0 1 0 0 0,0-1 0 0 0,-1 0 0 0 0,0 0 0 0 0,-12 9 1 0 0,9-8 8 0 0,1-1-1 0 0,1 2 1 0 0,-11 11 0 0 0,11-11 5 0 0,-20 17-1 0 0,-9 8 34 0 0,25-23-36 0 0,0-1 0 0 0,-18 13 0 0 0,-55 29 71 0 0,74-44-81 0 0,0 0-1 0 0,1 1 1 0 0,0 0 0 0 0,1 0 0 0 0,-10 14 0 0 0,-11 10 18 0 0,14-14-8 0 0,0 1 1 0 0,2 0-1 0 0,0 1 1 0 0,1 1 0 0 0,2 0-1 0 0,-11 27 1 0 0,18-39-12 0 0,0 1-1 0 0,1-1 1 0 0,1 1 0 0 0,0 0-1 0 0,0 0 1 0 0,1 0 0 0 0,1 0-1 0 0,0 0 1 0 0,0 0 0 0 0,1 1-1 0 0,3 13 1 0 0,14 41 52 0 0,-16-60-56 0 0,0 1 1 0 0,1 0-1 0 0,0-1 1 0 0,0 1-1 0 0,1-1 1 0 0,-1 0-1 0 0,2 0 0 0 0,-1-1 1 0 0,1 1-1 0 0,-1-1 1 0 0,11 9-1 0 0,3 0 15 0 0,0-1-1 0 0,28 15 0 0 0,-31-20-10 0 0,2 3 7 0 0,0-2-1 0 0,36 14 1 0 0,-16-10 0 0 0,2-3 1 0 0,0-1-1 0 0,0-2 1 0 0,64 4-1 0 0,111-11 12 0 0,-167-3-26 0 0,56-11-1 0 0,-6 4-1 0 0,-84 9-1 0 0,0-1-1 0 0,0 0 1 0 0,0-1 0 0 0,23-8 0 0 0,-9 0 0 0 0,29-17 0 0 0,-34 17-2 0 0,-7 3 0 0 0,1 0 0 0 0,-2-1 0 0 0,25-19 0 0 0,-23 14-3 0 0,0-1-1 0 0,-1 0 1 0 0,0-2 0 0 0,-2 0-1 0 0,0 0 1 0 0,-1-1-1 0 0,0-1 1 0 0,10-24 0 0 0,40-105 247 0 0,-12 26-3567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24.337"/>
    </inkml:context>
    <inkml:brush xml:id="br0">
      <inkml:brushProperty name="width" value="0.1" units="cm"/>
      <inkml:brushProperty name="height" value="0.1" units="cm"/>
    </inkml:brush>
  </inkml:definitions>
  <inkml:trace contextRef="#ctx0" brushRef="#br0">1179 460 4312 0 0,'5'-1'157'0'0,"0"0"-1"0"0,0-1 1 0 0,0 1 0 0 0,7-4 0 0 0,68-51 267 0 0,-74 52-427 0 0,-1 0 1 0 0,0 0-1 0 0,0-1 0 0 0,5-5 1 0 0,-6 5-7 0 0,1 0 1 0 0,0 0-1 0 0,0 1 0 0 0,9-7 1 0 0,-7 6-39 0 0,0 0 1 0 0,-1 0-1 0 0,12-12 1 0 0,-12 10 5 0 0,2 0-42 0 0,14-10 0 0 0,-17 14 56 0 0,-1-1-1 0 0,1 1 1 0 0,-1-1-1 0 0,1 0 1 0 0,-1 0-1 0 0,0-1 1 0 0,-1 1-1 0 0,6-9 1 0 0,-1-4-68 0 0,-6 13 75 0 0,-1 0 1 0 0,1 0-1 0 0,0 1 1 0 0,0-1-1 0 0,1 1 0 0 0,2-4 1 0 0,-3 5 15 0 0,-1 0 0 0 0,1 0 0 0 0,-1 0 1 0 0,0 0-1 0 0,0 0 0 0 0,0 0 0 0 0,0 0 1 0 0,0 0-1 0 0,0 0 0 0 0,0-1 0 0 0,-1 1 0 0 0,1 0 1 0 0,-1-1-1 0 0,0 1 0 0 0,0 0 0 0 0,0-1 0 0 0,0 1 1 0 0,0-3-1 0 0,2-7 12 0 0,-2 11-3 0 0,0-1-1 0 0,1 0 1 0 0,-1 1 0 0 0,0-1-1 0 0,0 0 1 0 0,0 0 0 0 0,0-1-1 0 0,-3-9 299 0 0,-5-15 0 0 0,3 7 175 0 0,4 18-414 0 0,0 0 0 0 0,0 0-1 0 0,0 0 1 0 0,0 0 0 0 0,-1 0 0 0 0,1 0-1 0 0,0 1 1 0 0,-1-1 0 0 0,1 0-1 0 0,-1 1 1 0 0,0-1 0 0 0,1 1 0 0 0,-1-1-1 0 0,0 1 1 0 0,0 0 0 0 0,0 0 0 0 0,0 0-1 0 0,-3-1 1 0 0,-4-2 403 0 0,-1 1 0 0 0,-17-4 0 0 0,22 6-304 0 0,-5-2 19 0 0,0 2 1 0 0,0-1-1 0 0,0 1 0 0 0,0 1 1 0 0,0 0-1 0 0,0 0 1 0 0,0 1-1 0 0,0 0 0 0 0,-12 4 1 0 0,5-2-7 0 0,5-1-22 0 0,0 1-1 0 0,-1 0 1 0 0,1 0-1 0 0,-22 11 1 0 0,-8 8 269 0 0,-16 8 309 0 0,-96 66-1 0 0,-1 22-49 0 0,90-66-426 0 0,-17 13 62 0 0,-24 18 122 0 0,69-54-205 0 0,1 1 0 0 0,1 2-1 0 0,2 1 1 0 0,-36 48 0 0 0,15-7 151 0 0,18-24-151 0 0,-48 71 239 0 0,76-110-424 0 0,0 0-1 0 0,0-1 0 0 0,-14 13 1 0 0,18-18-22 0 0,-1 0 0 0 0,1 1 0 0 0,0 0 0 0 0,0 0 1 0 0,-5 10-1 0 0,5-8 23 0 0,-12 16 1 0 0,4-7 48 0 0,-14 22 0 0 0,22-32-67 0 0,1 0 0 0 0,0 0 0 0 0,0 1 0 0 0,0-1 1 0 0,1 1-1 0 0,-2 11 0 0 0,3-16-9 0 0,1-1 0 0 0,0 0 0 0 0,0 1 1 0 0,0-1-1 0 0,0 1 0 0 0,1-1 0 0 0,-1 0 1 0 0,1 1-1 0 0,-1-1 0 0 0,1 0 0 0 0,2 5 0 0 0,-3-6-16 0 0,1-1 0 0 0,-1 1 0 0 0,1-1 0 0 0,-1 1 0 0 0,1-1 0 0 0,0 1 0 0 0,-1-1-1 0 0,1 1 1 0 0,-1-1 0 0 0,1 1 0 0 0,0-1 0 0 0,0 0 0 0 0,1 1 0 0 0,6 3 29 0 0,33 23 32 0 0,-33-20-56 0 0,2-1 0 0 0,-1 0 1 0 0,1 0-1 0 0,0-1 0 0 0,0 0 0 0 0,20 6 1 0 0,-12-7 9 0 0,0-1 1 0 0,0-1 0 0 0,31 0 0 0 0,54-8 49 0 0,-64 2-52 0 0,-5 0-2 0 0,0-2 0 0 0,62-20-1 0 0,-7 2 6 0 0,-80 22-23 0 0,47-11 11 0 0,93-33 0 0 0,-114 32-9 0 0,-1-2 0 0 0,44-28-1 0 0,-14 5 0 0 0,-30 19 2 0 0,57-42 0 0 0,-34 17 2 0 0,51-46 17 0 0,-37 26-5 0 0,-37 36-6 0 0,54-62-1 0 0,-59 56-3 0 0,2-2 8 0 0,35-57 0 0 0,0 1-10 0 0,-29 42-4 0 0,-14 21-2 0 0,-13 18 0 0 0,14-22 0 0 0,-9 10-19 0 0,1 1-1 0 0,1 1 0 0 0,23-23 1 0 0,-38 43 4 0 0,0-1 1 0 0,0 1 0 0 0,-1-1 0 0 0,3-4-1 0 0,-4 6-2 0 0,1-1-1 0 0,0 0 0 0 0,0 1 1 0 0,0-1-1 0 0,0 1 0 0 0,0-1 1 0 0,0 1-1 0 0,0-1 0 0 0,0 1 1 0 0,1-1-1 0 0,-1 1 0 0 0,1 0 1 0 0,1-1-1 0 0,-1 1-23 0 0,-1 1 27 0 0,-1-1 0 0 0,1 1 0 0 0,-1 0 0 0 0,1 0 0 0 0,0-1 0 0 0,-1 1 0 0 0,1 0 0 0 0,-1-1 0 0 0,1 1 0 0 0,-1-1 0 0 0,1 1 0 0 0,-1 0 0 0 0,1-1 0 0 0,-1 1 0 0 0,1-1 1 0 0,-1 0-1 0 0,0 1 0 0 0,1-1 0 0 0,-1 1 0 0 0,0-1 0 0 0,1 0 0 0 0,-1 1 0 0 0,0-1 0 0 0,0 1 0 0 0,1-2 0 0 0,-1-2-365 0 0,-4 9 51 0 0,-43 46 29 0 0,-23 20 185 0 0,32-36 58 0 0,-26 21 9 0 0,51-46 45 0 0,1 0 0 0 0,-12 14 0 0 0,-4 4 0 0 0,26-26 2 0 0,-33 30 4 0 0,-43 29 0 0 0,21-16 19 0 0,28-21-11 0 0,10-7 18 0 0,1 0 0 0 0,-29 38 0 0 0,29-34-4 0 0,-13 15 56 0 0,-33 42 145 0 0,50-58-131 0 0,0 0-1 0 0,-13 27 1 0 0,26-44-87 0 0,-34 62 198 0 0,21-43-97 0 0,1 0 0 0 0,2 2 0 0 0,-12 31 0 0 0,9-5 68 0 0,4-13-44 0 0,8-31-103 0 0,1 0-1 0 0,-1 0 1 0 0,1 0-1 0 0,1 0 1 0 0,-1 7-1 0 0,-2 15 116 0 0,3-27-136 0 0,0 1-1 0 0,-1 0 0 0 0,1-1 0 0 0,0 1 1 0 0,0-1-1 0 0,0 1 0 0 0,0 0 0 0 0,0-1 0 0 0,0 1 1 0 0,1 0-1 0 0,-1-1 0 0 0,1 1 0 0 0,-1 0 0 0 0,1-1 1 0 0,-1 1-1 0 0,1-1 0 0 0,0 1 0 0 0,0-1 1 0 0,-1 0-1 0 0,1 1 0 0 0,0-1 0 0 0,2 2 0 0 0,13 19 67 0 0,-12-16-62 0 0,0 1 0 0 0,0-1 1 0 0,1 0-1 0 0,0 0 0 0 0,1-1 0 0 0,-1 1 0 0 0,1-1 0 0 0,0 0 1 0 0,7 4-1 0 0,-2-4 0 0 0,1 1 0 0 0,0-2 0 0 0,0 0-1 0 0,0 0 1 0 0,0-1 0 0 0,0-1 0 0 0,1 0 0 0 0,15 0 0 0 0,0-1 10 0 0,0-2 0 0 0,48-6 0 0 0,15-14 13 0 0,-38 7-25 0 0,-28 8-1 0 0,42-18 0 0 0,21-15 7 0 0,-8 3-10 0 0,-49 22-3 0 0,15-5 1 0 0,60-34 1 0 0,20-32 10 0 0,-68 44-6 0 0,89-63-1 0 0,31-22-2 0 0,-50 28-1 0 0,-71 53-6 0 0,9-12 3 0 0,17-13 0 0 0,-31 35-4 0 0,-29 20 0 0 0,36-31 0 0 0,4-13 0 0 0,16-16 0 0 0,7 5 0 0 0,-76 62 0 0 0,0 0 0 0 0,0 1 0 0 0,12-5 0 0 0,-13 6 0 0 0,1 0 0 0 0,-1 0 0 0 0,16-14 0 0 0,-20 15 0 0 0,-4 3 0 0 0,1 1 0 0 0,-1-1 0 0 0,1 1 0 0 0,-1-1 0 0 0,1 1 0 0 0,-1 0 0 0 0,1 0 0 0 0,-1 0 0 0 0,1 0 0 0 0,0 0 0 0 0,0 0 0 0 0,1 0 0 0 0,-1 0 1 0 0,0 1-1 0 0,-1-1 1 0 0,1 0-1 0 0,-1 1 0 0 0,0-1 1 0 0,1 0-1 0 0,1-1 1 0 0,-2 1-1 0 0,0 0 0 0 0,0 0 1 0 0,0 1-1 0 0,0-1 0 0 0,0 1 1 0 0,0-1-1 0 0,0 1 0 0 0,0-1 1 0 0,0 1-1 0 0,1-1 0 0 0,-1 1 1 0 0,0 0-1 0 0,3 0 0 0 0,-2 0 1 0 0,-2 0-1 0 0,0 0 0 0 0,1 0 1 0 0,-1 0-1 0 0,0 0 0 0 0,1 0 1 0 0,-1 0-1 0 0,1 0 0 0 0,-1 0 1 0 0,0 0-1 0 0,1 0 0 0 0,-1 0 1 0 0,1 0-1 0 0,-1 0 0 0 0,0 0 1 0 0,1 0-1 0 0,-1-1 0 0 0,0 1 1 0 0,1 0-1 0 0,-1 0 0 0 0,0 0 1 0 0,1-1-1 0 0,-1 1 0 0 0,0 0 1 0 0,1 0-1 0 0,-1-1 1 0 0,0 1-1 0 0,0 0 0 0 0,1-1 1 0 0,-1 1-1 0 0,0 0 0 0 0,0 0 1 0 0,1-1-1 0 0,-1 1 0 0 0,0-1 1 0 0,0 1-1 0 0,0 0 0 0 0,0-1 1 0 0,0 1-1 0 0,0 0 0 0 0,0-1 1 0 0,1 0-1 0 0,-1 1 7 0 0,0-1 0 0 0,1 1 0 0 0,-1 0 0 0 0,1-1 0 0 0,-1 1 0 0 0,1 0 0 0 0,-1 0 0 0 0,1-1 0 0 0,-1 1 0 0 0,1 0 0 0 0,-1 0 0 0 0,1 0 0 0 0,-1 0 0 0 0,1 0 0 0 0,-1 0 0 0 0,1-1 0 0 0,-1 1 0 0 0,1 0 0 0 0,-1 1 0 0 0,1-1 0 0 0,-1 0 0 0 0,1 0 0 0 0,0 0 0 0 0,0 2 2 0 0,-1-1-1 0 0,0 1 1 0 0,1-1 0 0 0,-1 1 0 0 0,0-1-1 0 0,0 1 1 0 0,0 0 0 0 0,-1 2-1 0 0,1 1 45 0 0,0-1-26 0 0,0 1 1 0 0,0 1-1 0 0,0-1 0 0 0,1 0 0 0 0,1 6 1 0 0,-1-4 10 0 0,-1 0 0 0 0,1 0 1 0 0,-1 1-1 0 0,-1 6 0 0 0,0 3 60 0 0,1-16-1 0 0,0 7-15 0 0,1-5-59 0 0,-1-1 1 0 0,0 0 0 0 0,0 1 0 0 0,0-1 0 0 0,0 1-1 0 0,-1-1 1 0 0,1 0 0 0 0,-1 1 0 0 0,1-1-1 0 0,-1 0 1 0 0,0 0 0 0 0,0 1 0 0 0,0-1 0 0 0,0 0-1 0 0,0 0 1 0 0,-1 0 0 0 0,-1 2 0 0 0,1-2-16 0 0,1 0 0 0 0,-1 0 0 0 0,0-1 0 0 0,0 1 0 0 0,-4 1 0 0 0,-6 6 52 0 0,11-8-54 0 0,0 0 1 0 0,0 0 0 0 0,1 0 0 0 0,-1 0 0 0 0,0 0-1 0 0,0 0 1 0 0,1 1 0 0 0,-1-1 0 0 0,1 0-1 0 0,-1 2 1 0 0,0-2 1 0 0,1 0-1 0 0,0 0 1 0 0,-1 0 0 0 0,0 1-1 0 0,1-1 1 0 0,-1 0 0 0 0,1 0-1 0 0,-1 0 1 0 0,0 0-1 0 0,0-1 1 0 0,0 1 0 0 0,1 0-1 0 0,-3 1 1 0 0,-13 9 64 0 0,15-10-66 0 0,0 0 1 0 0,0-1-1 0 0,0 1 0 0 0,0 0 0 0 0,0 0 0 0 0,0 0 1 0 0,0 0-1 0 0,1 1 0 0 0,-1-1 0 0 0,0 0 1 0 0,1 0-1 0 0,-1 0 0 0 0,0 3 0 0 0,-7 10 51 0 0,2-7-26 0 0,-1-1-1 0 0,-9 7 1 0 0,10-9-7 0 0,0 1 1 0 0,0 0 0 0 0,1 0 0 0 0,-8 10 0 0 0,6-6 39 0 0,-9 21 0 0 0,16-29-61 0 0,-2 2 7 0 0,0 0 1 0 0,0-1 0 0 0,1 1-1 0 0,-2-1 1 0 0,-1 3-1 0 0,-9 10 37 0 0,13-14-44 0 0,0-1 0 0 0,0 0-1 0 0,-1 1 1 0 0,1-1-1 0 0,0 1 1 0 0,0-1 0 0 0,-1 0-1 0 0,1 1 1 0 0,0-1-1 0 0,-1 0 1 0 0,1 1 0 0 0,-1-1-1 0 0,1 0 1 0 0,0 0 0 0 0,-1 1-1 0 0,1-1 1 0 0,-1 0-1 0 0,1 0 1 0 0,-1 0 0 0 0,1 0-1 0 0,-1 0 1 0 0,1 1 0 0 0,-1-1-1 0 0,1 0 1 0 0,0 0-1 0 0,-2 0 1 0 0,-4 0 14 0 0,6 0-16 0 0,0 0 0 0 0,0 0-1 0 0,0 0 1 0 0,-1 1 0 0 0,1-1 0 0 0,0 0-1 0 0,0 0 1 0 0,0 0 0 0 0,0 0-1 0 0,-1 0 1 0 0,1 0 0 0 0,0 0 0 0 0,0 0-1 0 0,0 1 1 0 0,0-1 0 0 0,0 0 0 0 0,0 0-1 0 0,0 0 1 0 0,-1 0 0 0 0,1 0-1 0 0,0 1 1 0 0,0-1 0 0 0,0 0 0 0 0,0 0-1 0 0,0 0 1 0 0,0 0 0 0 0,0 1-1 0 0,0-1 1 0 0,0 0 0 0 0,0 0 0 0 0,0 0-1 0 0,0 0 1 0 0,0 1 0 0 0,0-1-1 0 0,0 0 1 0 0,0 1 0 0 0,0-1-1 0 0,0 0 1 0 0,0 0 0 0 0,0 0-1 0 0,0 0 1 0 0,0 0 0 0 0,0 1-1 0 0,0-1 1 0 0,0 0 0 0 0,0 0-1 0 0,0 0 1 0 0,0 0 0 0 0,0 1-1 0 0,0-1 1 0 0,0 0 0 0 0,0 0-1 0 0,0 0 1 0 0,-1 0 0 0 0,1 0-1 0 0,0 1 1 0 0,0-1 0 0 0,0 0-1 0 0,0 0 1 0 0,0 0-1 0 0,0 0 1 0 0,0 0 0 0 0,-1 0-1 0 0,1 0 1 0 0,0 1 0 0 0,0-1-1 0 0,0 0 1 0 0,0 0 0 0 0,0 0-1 0 0,-1 0 1 0 0,1 0 0 0 0,-12 0 122 0 0,11 0-121 0 0,0 0-1 0 0,0-1 1 0 0,1 1 0 0 0,-1 0 0 0 0,0 0 0 0 0,0 0 0 0 0,0 0 0 0 0,0 0-1 0 0,1 0 1 0 0,-1 0 0 0 0,0 0 0 0 0,0 1 0 0 0,0-1 0 0 0,1 0 0 0 0,-1 0 0 0 0,0 1-1 0 0,0-1 1 0 0,0 0 0 0 0,1 1 0 0 0,-1-1 0 0 0,0 1 0 0 0,1-1 0 0 0,-1 1-1 0 0,0-1 1 0 0,1 1 0 0 0,-1 0 0 0 0,1-1 0 0 0,-1 1 0 0 0,1 0 0 0 0,-1-1-1 0 0,0 2 1 0 0,-1 3 2 0 0,0 0 0 0 0,-1 0 0 0 0,0-1 0 0 0,0 1 0 0 0,0-1 0 0 0,-1 0 0 0 0,-6 7 0 0 0,2-3 1 0 0,1 0-1 0 0,0 1 0 0 0,0-1 1 0 0,1 1-1 0 0,-9 16 0 0 0,3-5 2 0 0,1-4 1 0 0,0 0 0 0 0,-16 14 0 0 0,9-9 3 0 0,3-5-1 0 0,-24 20 0 0 0,5-5 5 0 0,-40 43 6 0 0,-22 21 3 0 0,0-9-4 0 0,18-17-8 0 0,55-49-3 0 0,-36 23-1 0 0,35-27-6 0 0,1 2 1 0 0,-39 40 0 0 0,-8 6 5 0 0,50-49-3 0 0,2 1 1 0 0,-26 28-1 0 0,22-23-4 0 0,17-18 0 0 0,1 2 0 0 0,-1-1 0 0 0,1 0 0 0 0,-6 9 0 0 0,0 0 0 0 0,7-9 0 0 0,1-1 1 0 0,-1 1-1 0 0,1-1 0 0 0,-4 8 1 0 0,5-9-1 0 0,0-1 1 0 0,0 1 0 0 0,0 0-1 0 0,0-1 1 0 0,0 1 0 0 0,-1-1 0 0 0,1 1-1 0 0,-2 1 1 0 0,1-2-1 0 0,0 1 0 0 0,0-1 1 0 0,1 1-1 0 0,-1 0 0 0 0,1 0 0 0 0,0 0 0 0 0,-2 3 1 0 0,2-3-1 0 0,0 0 0 0 0,0 0 1 0 0,0 0-1 0 0,0 0 1 0 0,0-1-1 0 0,0 1 0 0 0,0 0 1 0 0,-1 0-1 0 0,1-1 1 0 0,-1 1-1 0 0,1-1 0 0 0,-1 1 1 0 0,0-1-1 0 0,1 0 1 0 0,-1 1-1 0 0,-3 0 0 0 0,1 0 0 0 0,3-1-1 0 0,-1 0 0 0 0,0 0 1 0 0,0 0-1 0 0,0-1 0 0 0,0 1 0 0 0,0 0 0 0 0,0-1 0 0 0,0 0 1 0 0,0 1-1 0 0,-4-1 0 0 0,6 0-7 0 0,0-4-68 0 0,1 0 64 0 0,-1 0 0 0 0,1 0 0 0 0,0 1 0 0 0,0-1 0 0 0,0 0 0 0 0,0 1 0 0 0,1-1 0 0 0,0 0 0 0 0,2-4 0 0 0,5-4-1 0 0,13-17 0 0 0,-11 17-9 0 0,-3 2 10 0 0,0 1 0 0 0,1 0-1 0 0,0 0 1 0 0,1 1 0 0 0,20-13 0 0 0,-14 10-9 0 0,24-20 0 0 0,-2 0-9 0 0,-13 15 11 0 0,17-14-13 0 0,-17 9 9 0 0,45-34-55 0 0,-51 42 60 0 0,117-87-126 0 0,-24 12 10 0 0,-75 58 53 0 0,64-67 0 0 0,-81 78 58 0 0,0 1 0 0 0,25-16 0 0 0,-8 6 3 0 0,2 0-8 0 0,-26 18 21 0 0,1 1 1 0 0,-2-2-1 0 0,14-12 0 0 0,-6 1-4 0 0,1 1-1 0 0,1 2 0 0 0,28-21 1 0 0,-20 17 2 0 0,-20 15 6 0 0,0 1 1 0 0,0 0 0 0 0,21-11 0 0 0,-15 10 1 0 0,15-10 0 0 0,4-3-5 0 0,28-18 6 0 0,-20 12 0 0 0,-15 7 0 0 0,-18 13 0 0 0,15-10 0 0 0,76-34 0 0 0,-71 33 0 0 0,-23 13 0 0 0,-1 1 0 0 0,1 0 0 0 0,12-5 0 0 0,-12 7 0 0 0,-1 0 0 0 0,0 0 0 0 0,-1 0 0 0 0,1 0 0 0 0,0-1 0 0 0,-1 0 0 0 0,0-1 0 0 0,9-6 0 0 0,-10 7 0 0 0,0 0 0 0 0,0 0 0 0 0,1 1 0 0 0,-1-1 0 0 0,0 1 0 0 0,10-3 0 0 0,3-3 0 0 0,-10 5-1 0 0,0 1 0 0 0,0 0-1 0 0,9-2 1 0 0,-8 2 0 0 0,0 0 0 0 0,16-7 0 0 0,-7 1 0 0 0,-6 3-1 0 0,0 0 1 0 0,1 0-1 0 0,20-5 0 0 0,4 0-3 0 0,-25 7 5 0 0,-1 0-1 0 0,0 1 1 0 0,1 0-1 0 0,17-1 0 0 0,6 0 1 0 0,-27 2-2 0 0,0 0 0 0 0,0 0 0 0 0,1 1 0 0 0,12 1 0 0 0,-1 6-13 0 0,-5-1 2 0 0,-13-6 11 0 0,1 1 0 0 0,-1 0 0 0 0,0 0 1 0 0,1-1-1 0 0,-1 1 0 0 0,0 0 0 0 0,1 0 1 0 0,-1 0-1 0 0,0 0 0 0 0,0 1 0 0 0,0-1 1 0 0,0 0-1 0 0,0 0 0 0 0,0 1 0 0 0,0-1 1 0 0,-1 0-1 0 0,1 1 0 0 0,0-1 1 0 0,0 3-1 0 0,0-2-3 0 0,0 0 0 0 0,0 1 0 0 0,1-1 0 0 0,-1 0 1 0 0,3 3-1 0 0,-3-4 3 0 0,0 0 0 0 0,0 0 1 0 0,-1 1-1 0 0,1-1 0 0 0,0 0 1 0 0,-1 0-1 0 0,1 0 0 0 0,-1 1 1 0 0,1-1-1 0 0,-1 0 0 0 0,0 1 1 0 0,0-1-1 0 0,1 0 0 0 0,-1 0 1 0 0,0 3-1 0 0,-3 21-13 0 0,2-19 7 0 0,-1 5 0 0 0,-1-1-1 0 0,0 1 0 0 0,0-1 0 0 0,-1 1 0 0 0,-6 9 0 0 0,-29 46-29 0 0,37-62 35 0 0,-31 41-26 0 0,-2-1 0 0 0,-40 39 0 0 0,31-36 18 0 0,-50 61-6 0 0,19-10 8 0 0,13-16 3 0 0,1 0 6 0 0,17-20 0 0 0,35-51 0 0 0,0 1 0 0 0,1 0 0 0 0,0 1 0 0 0,1 0 0 0 0,-7 16 0 0 0,13-23 0 0 0,-1-1 0 0 0,1 1 0 0 0,0 0 0 0 0,0 0 0 0 0,1 0 0 0 0,0 11 0 0 0,0-16 0 0 0,0 1 0 0 0,1 0 0 0 0,0 0 0 0 0,-1-1 0 0 0,1 1 0 0 0,0 0 0 0 0,0 0 0 0 0,0-1 0 0 0,0 1 0 0 0,2 2 0 0 0,1 1 0 0 0,-2 0 1 0 0,1-1-1 0 0,1 0 1 0 0,-1 0-1 0 0,1 0 0 0 0,-1-1 1 0 0,1 1-1 0 0,0-1 1 0 0,0 0-1 0 0,0 0 1 0 0,1 0-1 0 0,-1-1 0 0 0,10 4 1 0 0,3 1 2 0 0,1-2 0 0 0,23 5 0 0 0,-2-1-2 0 0,-31-7-1 0 0,1 0 0 0 0,-1-1 0 0 0,0 0 0 0 0,1 0 0 0 0,8-1 0 0 0,40-7 0 0 0,-16 2 0 0 0,-11 3 0 0 0,0-2 0 0 0,53-14 0 0 0,-58 10 0 0 0,32-11 0 0 0,62-11 0 0 0,-87 25 0 0 0,-1-2 0 0 0,0-1 0 0 0,47-19 0 0 0,66-49-5 0 0,-60 29 2 0 0,-51 29 2 0 0,-1-2-1 0 0,0-1 1 0 0,-2-2-1 0 0,49-46 0 0 0,-35 25-13 0 0,66-82 0 0 0,-34 12-19 0 0,-66 95 12 0 0,0 1 0 0 0,-1-2 1 0 0,-1 1-1 0 0,8-33 0 0 0,4-42-78 0 0,-14 62-2529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24.694"/>
    </inkml:context>
    <inkml:brush xml:id="br0">
      <inkml:brushProperty name="width" value="0.1" units="cm"/>
      <inkml:brushProperty name="height" value="0.1" units="cm"/>
    </inkml:brush>
  </inkml:definitions>
  <inkml:trace contextRef="#ctx0" brushRef="#br0">1 41 5120 0 0,'2'-5'0'0'0,"6"-9"0"0"0,4-8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25.960"/>
    </inkml:context>
    <inkml:brush xml:id="br0">
      <inkml:brushProperty name="width" value="0.1" units="cm"/>
      <inkml:brushProperty name="height" value="0.1" units="cm"/>
    </inkml:brush>
  </inkml:definitions>
  <inkml:trace contextRef="#ctx0" brushRef="#br0">1909 99 1104 0 0,'0'0'9'0'0,"0"-1"0"0"0,0 0 0 0 0,0 0 0 0 0,1 0 0 0 0,-1 0 0 0 0,0 0 0 0 0,1 0 0 0 0,-1 1 0 0 0,0-1 0 0 0,1 0 0 0 0,-1 0 0 0 0,1 1 0 0 0,-1-1 0 0 0,1 0 0 0 0,1-1 0 0 0,4-6 224 0 0,-5 6-110 0 0,0-1-1 0 0,1 1 0 0 0,-1-1 0 0 0,1 1 1 0 0,-1 0-1 0 0,1-1 0 0 0,0 1 0 0 0,0 0 1 0 0,0 0-1 0 0,0 0 0 0 0,0 1 1 0 0,0-1-1 0 0,1 0 0 0 0,-1 1 0 0 0,1-1 1 0 0,4-1-1 0 0,-5 2-36 0 0,1 0 1 0 0,-1 0-1 0 0,0 0 0 0 0,1 0 1 0 0,-1-1-1 0 0,0 1 0 0 0,0-1 1 0 0,0 0-1 0 0,0 1 0 0 0,0-1 1 0 0,-1 0-1 0 0,3-2 1 0 0,-3 1-37 0 0,0 2 17 0 0,-1 0 0 0 0,1 0-1 0 0,0 0 1 0 0,-1-1 0 0 0,1 1 0 0 0,0 0 0 0 0,0 1-1 0 0,0-1 1 0 0,0 0 0 0 0,0 0 0 0 0,2-1 258 0 0,0-2 756 0 0,-5 5-921 0 0,-3 3-14 0 0,0-1 0 0 0,1 1 0 0 0,-1-1 0 0 0,1 1 0 0 0,0 1-1 0 0,1-1 1 0 0,-6 7 0 0 0,-58 77 843 0 0,58-75-803 0 0,0 1 0 0 0,-6 14 0 0 0,-11 18 291 0 0,2-14-80 0 0,-15 25 258 0 0,3 11 92 0 0,-34 94-1 0 0,11 5 85 0 0,3-22-133 0 0,30-81-412 0 0,-64 154 569 0 0,40-78-445 0 0,14-32-130 0 0,25-79-201 0 0,-75 172 571 0 0,36-89-310 0 0,0 1-16 0 0,-65 120 259 0 0,-2-15-100 0 0,91-178-316 0 0,-35 42 1 0 0,16-23-13 0 0,-26 36 93 0 0,-65 96 176 0 0,90-128-209 0 0,-73 79-1 0 0,97-116-153 0 0,-42 42 89 0 0,-40 49 136 0 0,92-101-255 0 0,-13 18 97 0 0,-35 59 1 0 0,26-32-20 0 0,-19 40 71 0 0,47-87-146 0 0,1 0 1 0 0,0 1-1 0 0,1-1 1 0 0,-3 23-1 0 0,1-8 32 0 0,4-20-41 0 0,1 0 0 0 0,-1 0 1 0 0,1 9-1 0 0,-1-4 21 0 0,1-13-40 0 0,1 0 0 0 0,0 1 0 0 0,-1-1 0 0 0,1 0-1 0 0,0 1 1 0 0,0-1 0 0 0,0 0 0 0 0,0 1 0 0 0,0-1 0 0 0,0 0-1 0 0,0 1 1 0 0,0-1 0 0 0,1 0 0 0 0,-1 1 0 0 0,0-1 0 0 0,1 0-1 0 0,-1 0 1 0 0,2 3 0 0 0,3 4 23 0 0,-5-7-27 0 0,0 0-1 0 0,1 0 0 0 0,-1-1 0 0 0,1 1 0 0 0,-1 0 1 0 0,1 0-1 0 0,-1-1 0 0 0,1 1 0 0 0,1 1 0 0 0,-2-2 0 0 0,1 1-1 0 0,-1-1 0 0 0,1 0 0 0 0,-1 0 1 0 0,1 0-1 0 0,-1 1 0 0 0,1-1 1 0 0,-1 0-1 0 0,1 0 0 0 0,-1 0 0 0 0,1 0 1 0 0,-1 0-1 0 0,1 0 0 0 0,-1 0 1 0 0,1 0-1 0 0,0 0 0 0 0,-1 0 0 0 0,1 0 1 0 0,-1 0-1 0 0,1 0 0 0 0,-1-1 0 0 0,1 1 1 0 0,-1 0-1 0 0,1 0 0 0 0,-1 0 1 0 0,0-1-1 0 0,1 1 0 0 0,-1 0 0 0 0,1-1 1 0 0,13-13 6 0 0,-9 10-7 0 0,6-9-1 0 0,0 0 0 0 0,-1-1 0 0 0,0 0 0 0 0,-1-1 0 0 0,13-28 1 0 0,12-21-3 0 0,172-228-41 0 0,-119 199-7 0 0,-36 42 25 0 0,81-101-130 0 0,-55 59 41 0 0,132-155-531 0 0,-50 86 8 0 0,-89 95 341 0 0,241-268-996 0 0,-277 297 1177 0 0,19-23-96 0 0,137-143-403 0 0,-165 179 542 0 0,122-131-373 0 0,25-29-128 0 0,-126 136 420 0 0,-27 29 62 0 0,1-1 0 0 0,0 2 0 0 0,31-22 1 0 0,5-1-113 0 0,-53 40 193 0 0,5-4-28 0 0,1 0 0 0 0,0 1-1 0 0,1 1 1 0 0,10-5 0 0 0,-4 2 3 0 0,-8 4 13 0 0,1 0 0 0 0,1 0 0 0 0,-1 1 1 0 0,0 0-1 0 0,0 1 0 0 0,1 0 0 0 0,13 0 0 0 0,8-2-39 0 0,-25 2 48 0 0,0 0 0 0 0,1 1 1 0 0,-1-1-1 0 0,12 2 1 0 0,-6 1 3 0 0,0 1 1 0 0,-1 1 0 0 0,1 0 0 0 0,-1 1 0 0 0,1 0 0 0 0,9 7 0 0 0,-18-10 9 0 0,0 0 0 0 0,-1 0 0 0 0,0 0 0 0 0,0 0 1 0 0,1 1-1 0 0,-1-1 0 0 0,3 6 0 0 0,10 20 6 0 0,-14-26-5 0 0,0 1 1 0 0,0 0 1 0 0,0 0 0 0 0,0 1 0 0 0,0-1-1 0 0,0 1 1 0 0,-1-1 0 0 0,0 0 0 0 0,1 1-1 0 0,-1-1 1 0 0,-1 1 0 0 0,1-1 0 0 0,0 0-1 0 0,-1 1 1 0 0,-1 4 0 0 0,-2 5 11 0 0,-1 0 1 0 0,-7 16 0 0 0,6-17-3 0 0,0 1 8 0 0,-1-1 0 0 0,-1 0 1 0 0,0 0-1 0 0,0-1 0 0 0,-1 0 1 0 0,-13 12-1 0 0,-67 53 178 0 0,-18-6 55 0 0,29-21-78 0 0,54-33-91 0 0,-1-1-1 0 0,-27 11 1 0 0,-56 18 169 0 0,-9 5 1 0 0,-107 51 204 0 0,175-76-369 0 0,-125 62 235 0 0,144-71-226 0 0,-43 15 0 0 0,6-3 37 0 0,13-3 73 0 0,-97 29 0 0 0,-78 5 264 0 0,207-52-416 0 0,0 0 43 0 0,-41 6 0 0 0,-4-1 55 0 0,40-6-86 0 0,15-4-27 0 0,0 0 1 0 0,0-1-1 0 0,0 0 0 0 0,-14-3 1 0 0,1 1 57 0 0,20 2-65 0 0,0-1 0 0 0,0 0 0 0 0,0 0 0 0 0,-5-3 0 0 0,7 3-22 0 0,1 1 0 0 0,0-1 0 0 0,0 0 0 0 0,0 0-1 0 0,0-1 1 0 0,0 1 0 0 0,0 0 0 0 0,0-1 0 0 0,0 1 0 0 0,0-1 0 0 0,-1-2-1 0 0,0 0 8 0 0,0 0 1 0 0,1-1-1 0 0,-1 0 0 0 0,-2-8 0 0 0,4 11-13 0 0,1-1 0 0 0,-1 0 0 0 0,1 0 0 0 0,-1 1-1 0 0,1-1 1 0 0,0 0 0 0 0,0 0 0 0 0,0 0 0 0 0,1 1 0 0 0,-1-1 0 0 0,2-5 0 0 0,2-2 0 0 0,0 1 0 0 0,0-1 0 0 0,1 1 0 0 0,0 0 0 0 0,1 0-1 0 0,12-15 1 0 0,-6 9 0 0 0,-8 9-5 0 0,-1 1 1 0 0,1 0-1 0 0,0 0 0 0 0,1 1 0 0 0,-1-1 1 0 0,10-6-1 0 0,32-14 14 0 0,-39 22-15 0 0,0 0 1 0 0,1 0-1 0 0,-1 1 1 0 0,0 0 0 0 0,1 1-1 0 0,-1-1 1 0 0,9 1-1 0 0,0-1 5 0 0,-9 1-5 0 0,-1 1 0 0 0,1 0 0 0 0,0 1 1 0 0,-1 0-1 0 0,1 0 0 0 0,-1 0 0 0 0,1 1 0 0 0,-1-1 0 0 0,1 2 0 0 0,6 2 1 0 0,9 6-2 0 0,29 18 1 0 0,-22-8 0 0 0,0 1 0 0 0,30 31 0 0 0,-53-47 0 0 0,97 101 0 0 0,-76-79 0 0 0,22 27 0 0 0,32 33 0 0 0,-42-45 0 0 0,45 65 0 0 0,-38-46 0 0 0,27 47 4 0 0,-10 4 4 0 0,-28-48-4 0 0,3 6 6 0 0,-10-17 14 0 0,37 53 0 0 0,7 10 24 0 0,-37-59-20 0 0,10 17 17 0 0,-32-47-21 0 0,-4-9-1 0 0,12 19 1 0 0,67 81 109 0 0,-66-90-93 0 0,66 75 105 0 0,-77-93-123 0 0,1 0 1 0 0,0-1 0 0 0,0 0 0 0 0,1-1-1 0 0,0 0 1 0 0,24 11 0 0 0,-14-11 16 0 0,0-1 0 0 0,44 9 0 0 0,52-1 60 0 0,-86-15-72 0 0,1-1-1 0 0,-1-2 1 0 0,36-6 0 0 0,99-24 35 0 0,-120 20-46 0 0,-1-3 0 0 0,0-1 0 0 0,64-33 0 0 0,12-11 25 0 0,-58 28-2734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29.030"/>
    </inkml:context>
    <inkml:brush xml:id="br0">
      <inkml:brushProperty name="width" value="0.1" units="cm"/>
      <inkml:brushProperty name="height" value="0.1" units="cm"/>
    </inkml:brush>
  </inkml:definitions>
  <inkml:trace contextRef="#ctx0" brushRef="#br0">955 399 9240 0 0,'0'0'810'0'0,"5"-5"-791"0"0,1-1-14 0 0,-3 2-3 0 0,1 0 1 0 0,-1 0 0 0 0,1 1 0 0 0,0 0-1 0 0,1-1 1 0 0,6-2 0 0 0,16-9 4 0 0,0 2-1 0 0,1 0 1 0 0,1 2 0 0 0,31-8-1 0 0,-4 10 8 0 0,-17 3-2 0 0,-1-2-2 0 0,1 2 1 0 0,56-1 0 0 0,21 2 19 0 0,-49 2 4 0 0,-49 2-16 0 0,1 2 0 0 0,31 5 0 0 0,34 12 84 0 0,-46-9-26 0 0,-14-3 15 0 0,1 1 0 0 0,-1 1 0 0 0,30 15 0 0 0,-42-18-5 0 0,-1 1-1 0 0,0 1 1 0 0,-1 0-1 0 0,0 0 1 0 0,0 1 0 0 0,0 0-1 0 0,-1 1 1 0 0,14 17-1 0 0,-14-12 103 0 0,0 0-1 0 0,12 28 1 0 0,-19-36-121 0 0,-1 0 0 0 0,1 0 0 0 0,-1 0 0 0 0,0 0 0 0 0,0 0 0 0 0,-1 0 0 0 0,0 0 0 0 0,-1 7 0 0 0,1 0 25 0 0,0-7-49 0 0,-1 0 1 0 0,1 0-1 0 0,-2 0 1 0 0,1 0 0 0 0,0 0-1 0 0,-5 9 1 0 0,-77 164 446 0 0,76-166-453 0 0,-8 14 39 0 0,-1-1 0 0 0,-1 0 0 0 0,-36 40 0 0 0,6-10 35 0 0,-25 28 76 0 0,-65 35 163 0 0,110-96-245 0 0,-28 32 0 0 0,-20 30 110 0 0,7-7-48 0 0,7-12-26 0 0,-86 91 196 0 0,28-26-87 0 0,83-93-169 0 0,-19 21 58 0 0,43-48-111 0 0,2 0 1 0 0,0 1 0 0 0,-11 17-1 0 0,-6 9 31 0 0,14-21-19 0 0,-13 23 0 0 0,-5 21 32 0 0,25-52-54 0 0,1 0 1 0 0,1 1-1 0 0,-1 0 1 0 0,1 0-1 0 0,1 1 1 0 0,0-1 0 0 0,1 1-1 0 0,0-1 1 0 0,-1 21-1 0 0,3-26-9 0 0,1 0 1 0 0,-1 0-1 0 0,1 0 0 0 0,0 0 1 0 0,4 9-1 0 0,3 13 38 0 0,-8-26-43 0 0,0 1 0 0 0,0 0 0 0 0,1-1 0 0 0,-1 1 0 0 0,0-1 1 0 0,1 1-1 0 0,-1-1 0 0 0,1 1 0 0 0,0-1 0 0 0,0 0 0 0 0,-1 1 0 0 0,1-1 0 0 0,0 0 0 0 0,0 1 1 0 0,0-1-1 0 0,0 0 0 0 0,0 0 0 0 0,1 0 0 0 0,-1 0 0 0 0,0 0 0 0 0,0 0 0 0 0,4 1 0 0 0,8 7 28 0 0,19 8 0 0 0,-26-15-23 0 0,0 0-1 0 0,0 1 1 0 0,0-2-1 0 0,1 1 0 0 0,-1-1 1 0 0,10 1-1 0 0,7-2 15 0 0,1 0 1 0 0,-1-2-1 0 0,0-1 1 0 0,0 0-1 0 0,26-9 0 0 0,112-42 125 0 0,-154 52-141 0 0,138-62 110 0 0,-96 41-90 0 0,173-95 90 0 0,-171 88-108 0 0,79-32 5 0 0,-23 12-4 0 0,-7-12 5 0 0,-53 31-7 0 0,55-31 4 0 0,108-74 9 0 0,-67 27-5 0 0,-68 51-6 0 0,41-35 11 0 0,32-24-10 0 0,-2-1 8 0 0,-129 104-17 0 0,14-13 0 0 0,-2-2 0 0 0,-1 0 1 0 0,-1-2-1 0 0,-2-1 0 0 0,-1-1 0 0 0,-2-1 0 0 0,21-43 0 0 0,35-87 16 0 0,-15-7 4 0 0,-52 140-13 0 0,14-29 0 0 0,-11 28-4 0 0,66-144 35 0 0,-73 164-37 0 0,0 0-1 0 0,1 1 0 0 0,10-12 1 0 0,7-9 4 0 0,-24 31-6 0 0,6-10 5 0 0,1 0 0 0 0,0 0 1 0 0,13-12-1 0 0,-19 21-3 0 0,6-6 14 0 0,0 1-1 0 0,0 0 0 0 0,1 0 0 0 0,0 0 1 0 0,18-9-1 0 0,-27 16-10 0 0,1 0 0 0 0,0-1 0 0 0,-1 1 0 0 0,1 0 0 0 0,-1-1 0 0 0,1 1 0 0 0,-1-1 0 0 0,1 1 0 0 0,-1-1 0 0 0,1 1 1 0 0,-1-1-1 0 0,0 1 0 0 0,1-1 0 0 0,0-1 0 0 0,-1 2-1 0 0,0 0 0 0 0,0-1 0 0 0,0 1 0 0 0,0 0 0 0 0,1-1 0 0 0,-1 1 0 0 0,0 0 0 0 0,0-1 0 0 0,1 1 0 0 0,-1 0 0 0 0,0 0 0 0 0,1-1 0 0 0,-1 1 0 0 0,0 0 0 0 0,0 0 0 0 0,1-1 0 0 0,-1 1 0 0 0,1 0 0 0 0,-1 0 0 0 0,0 0 1 0 0,1 0-1 0 0,-1-1 0 0 0,0 1 0 0 0,1 0 0 0 0,-1 0 0 0 0,1 0 0 0 0,7 0 99 0 0,-8 0-50 0 0,1 0-46 0 0,-1 0-1 0 0,0 0 1 0 0,0 0-1 0 0,0 0 0 0 0,0 0 1 0 0,0 0-1 0 0,0 0 1 0 0,1 0-1 0 0,-1 1 0 0 0,0-1 1 0 0,0 0-1 0 0,0 0 1 0 0,0 0-1 0 0,0 0 0 0 0,0 0 1 0 0,0 0-1 0 0,1 0 1 0 0,-1 0-1 0 0,0 0 0 0 0,0 1 1 0 0,0-1-1 0 0,0 0 1 0 0,0 0-1 0 0,0 0 0 0 0,0 0 1 0 0,0 0-1 0 0,0 0 1 0 0,0 0-1 0 0,0 1 0 0 0,0-1 1 0 0,0 0-1 0 0,0 0 1 0 0,0 0-1 0 0,0 0 0 0 0,0 0 1 0 0,0 1-1 0 0,0-1 1 0 0,0 0-1 0 0,0 0 0 0 0,-3 7 38 0 0,0 0-1 0 0,-1 0 0 0 0,0 0 1 0 0,0-1-1 0 0,-1 1 1 0 0,-5 5-1 0 0,3-4-3 0 0,1 1 0 0 0,-8 13 0 0 0,-1 16 120 0 0,2-7 54 0 0,-12 34 310 0 0,13-48-364 0 0,3-3-73 0 0,-25 40 280 0 0,30-47-307 0 0,0-1-1 0 0,-8 10 0 0 0,-4 4 87 0 0,8-10-82 0 0,0-1 0 0 0,-18 17 0 0 0,5-7 23 0 0,-31 25 23 0 0,42-35-76 0 0,0-2 1 0 0,-16 10-1 0 0,19-13-15 0 0,0 1-1 0 0,0-1 0 0 0,0 1 0 0 0,1 1 1 0 0,-1-1-1 0 0,1 1 0 0 0,0 0 0 0 0,-8 12 1 0 0,-9 26 44 0 0,8-14-20 0 0,8-15-24 0 0,0-1 1 0 0,1 1-1 0 0,-5 21 0 0 0,-7 48 59 0 0,7-27-30 0 0,2-7-16 0 0,6-28-10 0 0,-7 22 1 0 0,-15 54 24 0 0,15-52-27 0 0,8-34-14 0 0,0-1 0 0 0,-1 1 0 0 0,0-1 1 0 0,-1 0-1 0 0,-6 13 0 0 0,-1-4-1 0 0,4-8 0 0 0,-9 21 1 0 0,-26 84 28 0 0,17-46-17 0 0,14-47-7 0 0,0 1 1 0 0,-21 31-1 0 0,7-12 6 0 0,-20 40 16 0 0,-90 151 94 0 0,1-7 26 0 0,59-95-73 0 0,71-127-76 0 0,-66 111 79 0 0,30-41 3 0 0,-53 72 1 0 0,80-130-73 0 0,-50 77 45 0 0,-98 177 101 0 0,119-205-125 0 0,-14 21 4 0 0,28-48-22 0 0,-62 82 52 0 0,-20 38 0 0 0,68-95-40 0 0,21-33-11 0 0,-1 0 1 0 0,-2-2-1 0 0,-2 0 0 0 0,0-2 1 0 0,-42 34-1 0 0,35-34 1 0 0,18-15-9 0 0,0-1 1 0 0,0 0 0 0 0,-29 15 0 0 0,4-3 3 0 0,27-16-9 0 0,0 0 0 0 0,0-1 0 0 0,-17 6 0 0 0,-52 14 14 0 0,44-14-7 0 0,-1-1 1 0 0,-80 14-1 0 0,-50 5 12 0 0,63-13-6 0 0,23-5-10 0 0,41-4-4 0 0,-43 7 6 0 0,29-11-4 0 0,-15 2-2 0 0,29-2 3 0 0,0-2 0 0 0,-45-2 0 0 0,27 1-3 0 0,40-1-2 0 0,0 0 1 0 0,-26-4 0 0 0,-10-9 8 0 0,32 6-9 0 0,9 2-5 0 0,-23-8 0 0 0,33 10 1 0 0,0 0 0 0 0,1-1 0 0 0,-1 1 1 0 0,1-1-1 0 0,0 1 0 0 0,0-2 0 0 0,0 1 0 0 0,-6-6 1 0 0,9 8-1 0 0,0-1 1 0 0,0 1-1 0 0,0 0 1 0 0,0 0-1 0 0,1-1 1 0 0,-1 1 0 0 0,0 0-1 0 0,1-1 1 0 0,-1 1-1 0 0,1 0 1 0 0,0-1-1 0 0,-1 1 1 0 0,1-1 0 0 0,0 1-1 0 0,0-1 1 0 0,0 1-1 0 0,0 0 1 0 0,0-1-1 0 0,0-1 1 0 0,2-1-2 0 0,-1-1 0 0 0,0 1 0 0 0,1-1 0 0 0,3-5 0 0 0,-2 4-1 0 0,11-26-40 0 0,1 0 0 0 0,39-55 1 0 0,-9 30-2941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32.090"/>
    </inkml:context>
    <inkml:brush xml:id="br0">
      <inkml:brushProperty name="width" value="0.1" units="cm"/>
      <inkml:brushProperty name="height" value="0.1" units="cm"/>
    </inkml:brush>
  </inkml:definitions>
  <inkml:trace contextRef="#ctx0" brushRef="#br0">1199 0 3504 0 0,'0'0'985'0'0,"-5"6"-674"0"0,0 0-210 0 0,-2 2 89 0 0,-1 0 0 0 0,1-1 0 0 0,-10 7 0 0 0,-17 14 565 0 0,23-18-501 0 0,-1-1-1 0 0,-25 16 1 0 0,18-15-20 0 0,9-5-74 0 0,0 1-1 0 0,0 0 1 0 0,-15 12-1 0 0,-9 11 336 0 0,-45 31-1 0 0,26-19-65 0 0,9-6-86 0 0,17-16 7 0 0,-42 40 0 0 0,-125 123 1069 0 0,123-126-887 0 0,47-38-243 0 0,-33 30 1 0 0,48-38-186 0 0,1-1 1 0 0,-9 16 0 0 0,11-16-35 0 0,0-1-1 0 0,-1 1 1 0 0,-12 10 0 0 0,-4 1 85 0 0,11-9-26 0 0,-1 0 0 0 0,-14 18 1 0 0,-3 10 152 0 0,1 1 0 0 0,-32 58 0 0 0,54-84-195 0 0,1 1-1 0 0,-6 21 1 0 0,4-10-11 0 0,-1 4 36 0 0,2 1 0 0 0,-4 37 1 0 0,10-63-104 0 0,0 5 26 0 0,0 1 0 0 0,1 0 0 0 0,1 0 0 0 0,-1 0 0 0 0,2 0 1 0 0,0 0-1 0 0,3 11 0 0 0,-3-15-8 0 0,0-1 0 0 0,1 1 0 0 0,0-1 0 0 0,0 0 0 0 0,7 9 1 0 0,-5-6-6 0 0,-1-3-10 0 0,0 0 0 0 0,1 0-1 0 0,-1-1 1 0 0,1 1 0 0 0,0-1-1 0 0,1 0 1 0 0,-1-1 0 0 0,1 1-1 0 0,0-1 1 0 0,0 0 0 0 0,0-1-1 0 0,1 1 1 0 0,-1-1 0 0 0,1-1-1 0 0,0 1 1 0 0,13 2 0 0 0,20 3 42 0 0,-18-3-26 0 0,1-1 0 0 0,-1-1-1 0 0,28 0 1 0 0,-38-4-20 0 0,18 1 24 0 0,1-2 0 0 0,52-9 0 0 0,-60 6-21 0 0,3 0 6 0 0,1-2 1 0 0,-1 0 0 0 0,45-20-1 0 0,-7-4 11 0 0,46-24 8 0 0,23-33 20 0 0,-70 44-24 0 0,44-38 32 0 0,-65 44 3 0 0,-1-2 0 0 0,67-89-1 0 0,4-14 145 0 0,-102 128-198 0 0,-1-1 0 0 0,0-1 1 0 0,8-20-1 0 0,-1 0 7 0 0,-9 20-15 0 0,6-18 0 0 0,1-3 5 0 0,-9 25-8 0 0,0-1 0 0 0,-1 0-1 0 0,-1-1 1 0 0,4-28-1 0 0,-5 25 2 0 0,7-26-1 0 0,-4 25 0 0 0,1-20-1 0 0,-3 16-1 0 0,-1 15-1 0 0,-1-1 0 0 0,-1-1 0 0 0,1 1 0 0 0,-1 0 0 0 0,-1 0 0 0 0,1 0 0 0 0,-4-11 0 0 0,3 11 0 0 0,-1 0 1 0 0,1 0-1 0 0,0-11 0 0 0,1-1-2 0 0,-1 19 2 0 0,1-1 1 0 0,0 1 0 0 0,0 0-1 0 0,-1 0 1 0 0,1 0-1 0 0,-1 0 1 0 0,0 0-1 0 0,0 0 1 0 0,0 0 0 0 0,0 0-1 0 0,0 1 1 0 0,0-1-1 0 0,-3-3 1 0 0,1 2-2 0 0,-1 0 0 0 0,1 0 0 0 0,-1 0 0 0 0,-7-3 0 0 0,-13-11-21 0 0,10 5 19 0 0,9 7 3 0 0,0 0 0 0 0,0 0 1 0 0,-1 1-1 0 0,1 0 0 0 0,-1 0 1 0 0,0 1-1 0 0,0 0 0 0 0,-10-4 0 0 0,-52-11 1 0 0,60 16 0 0 0,-1-1 0 0 0,1 1 0 0 0,-1 1 0 0 0,0 0 0 0 0,1 0 0 0 0,-1 1 0 0 0,0 0 0 0 0,0 0 0 0 0,0 1 0 0 0,-13 3 0 0 0,-27 4 0 0 0,29-5 0 0 0,-33 10 0 0 0,-37 17 0 0 0,83-28 0 0 0,-80 24 0 0 0,68-19 0 0 0,1 0 0 0 0,-26 15 0 0 0,-2 5 3 0 0,2 2 0 0 0,1 2-1 0 0,-74 70 1 0 0,0 20 28 0 0,9 10 29 0 0,78-85 3 0 0,-34 70 1 0 0,43-75-10 0 0,16-32-35 0 0,1 0-1 0 0,1 0 1 0 0,0 1-1 0 0,-3 15 1 0 0,-3 43 79 0 0,6-42-66 0 0,2-14-10 0 0,0 1 1 0 0,0-1-1 0 0,2 1 1 0 0,-1-1-1 0 0,5 19 0 0 0,-3-19 0 0 0,4 15 42 0 0,9 28 0 0 0,-13-47-50 0 0,1 0 0 0 0,1-1 0 0 0,-1 1 0 0 0,1-1 1 0 0,1 0-1 0 0,-1 0 0 0 0,12 12 0 0 0,-8-9 7 0 0,1-1-1 0 0,1 0 1 0 0,-1-1 0 0 0,2 0-1 0 0,18 11 1 0 0,-28-18-19 0 0,103 48 117 0 0,-88-44-103 0 0,0 0 0 0 0,-1-2 0 0 0,2 0 0 0 0,23 2 0 0 0,-14-2-1 0 0,-9-1 0 0 0,0 0 1 0 0,1-1-1 0 0,29-3 0 0 0,180-37 84 0 0,-104 2-52 0 0,-54 15-25 0 0,-3-1 10 0 0,0-2-1 0 0,76-42 0 0 0,-68 30-11 0 0,50-29 12 0 0,58-44 13 0 0,112-89 54 0 0,-255 167-76 0 0,-1-1 1 0 0,-1-2 0 0 0,-3-1 0 0 0,32-43-1 0 0,-11 13 13 0 0,-31 38-14 0 0,-1-1 1 0 0,21-34-1 0 0,-33 44-9 0 0,2 0 0 0 0,0 0 0 0 0,1 1 0 0 0,21-19 0 0 0,-13 17-2 0 0,9-10 16 0 0,-24 24-22 0 0,-1 0 1 0 0,1 0-1 0 0,1 1 1 0 0,-1 0-1 0 0,1 0 1 0 0,8-3-1 0 0,0-1 10 0 0,-13 7-9 0 0,1 1 0 0 0,-1 0-1 0 0,0 0 1 0 0,1 0 0 0 0,5-1 0 0 0,-6 1-3 0 0,0 0 0 0 0,1 0 0 0 0,-1 0 0 0 0,1 0 0 0 0,3-2 0 0 0,8-6 6 0 0,-11 6-1 0 0,0 0 0 0 0,0 0 0 0 0,1 1 0 0 0,7-3-1 0 0,-6 3-2 0 0,-4 1-1 0 0,1 1 0 0 0,-1-1 0 0 0,0 0 1 0 0,0 0-1 0 0,3-1 0 0 0,-4 1-4 0 0,-1 1 1 0 0,0 0 0 0 0,1 0 0 0 0,-1 0-1 0 0,0 0 1 0 0,1 0 0 0 0,-1-1-1 0 0,1 1 1 0 0,-1 0 0 0 0,0 0 0 0 0,1 0-1 0 0,-1 0 1 0 0,0 0 0 0 0,1 0-1 0 0,-1 0 1 0 0,1 1 0 0 0,6-1 20 0 0,-7 9-5 0 0,-1-6-15 0 0,0 0 0 0 0,0 0 0 0 0,0-1 0 0 0,0 1-1 0 0,0 0 1 0 0,-1-1 0 0 0,1 1 0 0 0,-1-1 0 0 0,1 0 0 0 0,-4 4 0 0 0,-3 3 2 0 0,-12 9 1 0 0,7-6-2 0 0,-118 123 16 0 0,53-53 1 0 0,10-5 0 0 0,42-45-2 0 0,-43 40-1 0 0,-39 35 36 0 0,44-41-27 0 0,28-31 12 0 0,-37 48 0 0 0,71-79-34 0 0,-11 11 12 0 0,1 2 0 0 0,1-1 0 0 0,1 1 0 0 0,-13 29 0 0 0,17-30 8 0 0,1-1-1 0 0,-4 23 0 0 0,7-31-13 0 0,1 0 1 0 0,1 0 0 0 0,0 0 0 0 0,0 1-1 0 0,0-1 1 0 0,1 0 0 0 0,2 13-1 0 0,-1-14-3 0 0,-1 0 0 0 0,1-1 0 0 0,0 0 0 0 0,1 1 0 0 0,-1-1 0 0 0,1 0-1 0 0,0 0 1 0 0,0 0 0 0 0,7 8 0 0 0,2 0 13 0 0,-7-6-13 0 0,1 0 1 0 0,0-1-1 0 0,1 1 0 0 0,-1-1 0 0 0,1-1 1 0 0,13 9-1 0 0,-3-6 1 0 0,0-1 1 0 0,0 0 0 0 0,1-2-1 0 0,0 1 1 0 0,1-2-1 0 0,24 2 1 0 0,-29-5-5 0 0,0-2 0 0 0,1 0 0 0 0,-1 0 1 0 0,25-7-1 0 0,8-1 5 0 0,-20 5-7 0 0,-1-2 0 0 0,-1 0 1 0 0,1-2-1 0 0,-1-1 0 0 0,39-19 0 0 0,-15 1 0 0 0,73-52 0 0 0,-95 58-1 0 0,29-29 0 0 0,4-4 0 0 0,-3 4 1 0 0,-10 9 5 0 0,-26 22-5 0 0,0-1 1 0 0,27-32-1 0 0,27-49 13 0 0,-32 42 1 0 0,-43 58-15 0 0,90-111 24 0 0,-66 82-11 0 0,33-52 0 0 0,-10 13 9 0 0,-7 6-6 0 0,-27 41-5 0 0,1 1 0 0 0,27-33 1 0 0,-20 35 6 0 0,-17 17-14 0 0,-1-1-1 0 0,0 0 1 0 0,1-1-1 0 0,-1 1 1 0 0,0 0-1 0 0,0-1 1 0 0,3-6-1 0 0,14-19 45 0 0,-18 21-36 0 0,-2 8-11 0 0,0 0-1 0 0,0 0 1 0 0,0-1 0 0 0,0 1-1 0 0,0 0 1 0 0,0 0-1 0 0,0 0 1 0 0,0-1-1 0 0,0 1 1 0 0,0 0 0 0 0,0 0-1 0 0,0 0 1 0 0,0 0-1 0 0,0-1 1 0 0,0 1-1 0 0,0 0 1 0 0,0 0 0 0 0,0 0-1 0 0,0-1 1 0 0,1 1-1 0 0,-1 0 1 0 0,0 0-1 0 0,0 0 1 0 0,0 0 0 0 0,0 0-1 0 0,0-1 1 0 0,0 1-1 0 0,1 0 1 0 0,-1 0-1 0 0,0 0 1 0 0,0 0 0 0 0,0 0-1 0 0,1 0 1 0 0,-1-1-1 0 0,4 1 18 0 0,-4 0-15 0 0,0-1 0 0 0,0 1-1 0 0,0 0 1 0 0,0 0-1 0 0,1 0 1 0 0,-1 0-1 0 0,0 0 1 0 0,0 0-1 0 0,0 0 1 0 0,0 0 0 0 0,1 0-1 0 0,-1-1 1 0 0,0 1-1 0 0,0 0 1 0 0,0 0-1 0 0,0 0 1 0 0,1 0-1 0 0,-1 0 1 0 0,0 0 0 0 0,0 0-1 0 0,0 0 1 0 0,1 0-1 0 0,-1 0 1 0 0,0 1-1 0 0,0-1 1 0 0,0 0-1 0 0,0 0 1 0 0,1 0-1 0 0,-1 0 1 0 0,0 0 0 0 0,0 0-1 0 0,0 0 1 0 0,0 0-1 0 0,1 0 1 0 0,-1 1-1 0 0,0-1 1 0 0,0 0-1 0 0,0 0 1 0 0,0 0 0 0 0,0 0-1 0 0,0 0 1 0 0,0 1-1 0 0,1-1 1 0 0,-1 0-1 0 0,0 0 1 0 0,0 0-1 0 0,0 0 1 0 0,0 1-1 0 0,0-1 1 0 0,0 0 0 0 0,0 0-1 0 0,0 0 1 0 0,0 0-1 0 0,0 1 1 0 0,0-1-1 0 0,0 0 1 0 0,0 0-1 0 0,0 0 1 0 0,0 1 0 0 0,0-1-1 0 0,0 0 1 0 0,0 0-1 0 0,0 0 1 0 0,-1 4 3 0 0,0 0 1 0 0,0-1 0 0 0,0 1-1 0 0,-1-1 1 0 0,1 1 0 0 0,-1-1-1 0 0,0 0 1 0 0,0 0 0 0 0,-2 3-1 0 0,-24 28 111 0 0,15-20-74 0 0,4-2 33 0 0,-13 21 0 0 0,17-24-34 0 0,0 0 1 0 0,-1-1 0 0 0,0 1 0 0 0,0-2 0 0 0,-14 14-1 0 0,-3 1 60 0 0,15-14-43 0 0,0-1 1 0 0,-13 10-1 0 0,14-12-12 0 0,1 0-1 0 0,0 1 1 0 0,-8 8-1 0 0,-8 9 55 0 0,-98 85 287 0 0,103-89-325 0 0,-23 30 0 0 0,-14 15 43 0 0,33-40-50 0 0,0 1-1 0 0,-26 43 1 0 0,44-65-51 0 0,-47 79 95 0 0,44-71-83 0 0,0 0-1 0 0,1 1 1 0 0,1 0 0 0 0,0 0-1 0 0,1 1 1 0 0,0-1 0 0 0,1 1-1 0 0,0-1 1 0 0,0 25 0 0 0,3-27-5 0 0,-1 1 0 0 0,1 0 0 0 0,1-1 0 0 0,0 1 0 0 0,1-1 0 0 0,0 0 0 0 0,0 0 0 0 0,7 14 0 0 0,-3-10 1 0 0,1 0 0 0 0,0-1 0 0 0,0 0 0 0 0,1-1 0 0 0,14 15 0 0 0,-16-21-6 0 0,0 1 0 0 0,0-1-1 0 0,1 0 1 0 0,15 8 0 0 0,36 14 27 0 0,-39-18-26 0 0,13 4 8 0 0,-1-1 0 0 0,2-1 0 0 0,52 11 0 0 0,-39-14-3 0 0,0-2 0 0 0,0-2 0 0 0,1-2-1 0 0,79-6 1 0 0,-21-8-6 0 0,-1-5-1 0 0,-1-5 0 0 0,0-4 1 0 0,116-45-1 0 0,-184 56-11 0 0,-1-1 1 0 0,51-32-1 0 0,-26 8-2939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34.545"/>
    </inkml:context>
    <inkml:brush xml:id="br0">
      <inkml:brushProperty name="width" value="0.1" units="cm"/>
      <inkml:brushProperty name="height" value="0.1" units="cm"/>
    </inkml:brush>
  </inkml:definitions>
  <inkml:trace contextRef="#ctx0" brushRef="#br0">1370 1 5920 0 0,'0'0'-167'0'0,"-5"4"-313"0"0,-15 13 679 0 0,18-15-139 0 0,0 0 0 0 0,1 0 0 0 0,-1 0 1 0 0,1 1-1 0 0,0-1 0 0 0,-1 0 0 0 0,1 1 0 0 0,0-1 0 0 0,0 1 1 0 0,1-1-1 0 0,-1 1 0 0 0,0-1 0 0 0,0 6 0 0 0,1-5 26 0 0,-1 5 273 0 0,1-1 0 0 0,0 14 0 0 0,0-15-192 0 0,1 0 0 0 0,-1-1 0 0 0,-1 1 0 0 0,1 0 1 0 0,-2 6-1 0 0,0-5 34 0 0,0-1 0 0 0,1 1 1 0 0,0 0-1 0 0,-1 13 0 0 0,3 2 310 0 0,-1-13-264 0 0,1 0 0 0 0,-2 0-1 0 0,0 12 1 0 0,-5-3 125 0 0,5-15-265 0 0,0 1-1 0 0,-1 0 1 0 0,2 0-1 0 0,-2 6 1 0 0,-9 46 685 0 0,0-11-63 0 0,11-44-705 0 0,0-1-1 0 0,-1 1 1 0 0,1-1-1 0 0,0 1 1 0 0,0-1-1 0 0,-1 1 1 0 0,1-1-1 0 0,0 1 1 0 0,-1-1-1 0 0,1 1 1 0 0,0-1-1 0 0,-1 1 1 0 0,0 0-1 0 0,1-1-4 0 0,-1 1-1 0 0,1-1 0 0 0,-1 1 0 0 0,1 0 0 0 0,-1-1 0 0 0,1 1 0 0 0,-1-1 0 0 0,1 1 1 0 0,0 0-1 0 0,-1-1 0 0 0,1 1 0 0 0,0 0 0 0 0,0-1 0 0 0,0 1 0 0 0,-1 0 0 0 0,1 0 1 0 0,-21 107 652 0 0,12-65-430 0 0,7-34-162 0 0,-1 0 0 0 0,-6 14 0 0 0,5-15 4 0 0,1 2 0 0 0,-3 9 0 0 0,3-4 12 0 0,-12 61 509 0 0,14-66-520 0 0,-1 1 0 0 0,-1-1 0 0 0,0 0 0 0 0,0 0 1 0 0,-1 0-1 0 0,0 0 0 0 0,-1-1 0 0 0,-6 11 0 0 0,10-18-62 0 0,0 0-1 0 0,0 0 1 0 0,0 0-1 0 0,0-1 0 0 0,1 1 1 0 0,-1 0-1 0 0,1 0 1 0 0,-1 0-1 0 0,1 0 1 0 0,-1 3-1 0 0,-1 8 62 0 0,-18 37 201 0 0,12-32-178 0 0,6-14-75 0 0,0-1-1 0 0,0 1 1 0 0,0 0-1 0 0,1 0 1 0 0,0 0-1 0 0,-1 5 1 0 0,0 0 41 0 0,-1 0-1 0 0,0 0 1 0 0,-6 13 0 0 0,-2 7 87 0 0,8-17-68 0 0,2-8-45 0 0,0-1 0 0 0,0 0 0 0 0,0 0-1 0 0,0 0 1 0 0,-1 0 0 0 0,1 0 0 0 0,-1 0-1 0 0,0 0 1 0 0,1 0 0 0 0,-1-1 0 0 0,-5 6-1 0 0,6-6-22 0 0,-1 0 0 0 0,0 0 0 0 0,1 0 0 0 0,0 0 0 0 0,-1 0 0 0 0,1 1 0 0 0,0-1 0 0 0,-1 4 0 0 0,-5 23 85 0 0,1-6-32 0 0,-2 1-10 0 0,3-14-13 0 0,2 1-1 0 0,-4 15 1 0 0,7-24-39 0 0,-1 1-1 0 0,1-1 0 0 0,-1 0 1 0 0,0 1-1 0 0,0-1 1 0 0,0 0-1 0 0,0 1 1 0 0,0-1-1 0 0,0 0 1 0 0,-3 3-1 0 0,2-2 4 0 0,1 0-1 0 0,-1 0 1 0 0,0 0-1 0 0,0 4 1 0 0,0-3-3 0 0,1-1-1 0 0,-1 0 1 0 0,1 1 0 0 0,-1-1 0 0 0,-3 4-1 0 0,-7 7 32 0 0,6-8-18 0 0,0 1-1 0 0,1 0 1 0 0,0 0 0 0 0,0 0 0 0 0,1 1 0 0 0,-7 14-1 0 0,9-18-12 0 0,1 0 0 0 0,-1-1 0 0 0,0 0-1 0 0,0 1 1 0 0,-4 4 0 0 0,-5 8 37 0 0,-6 10 23 0 0,13-21-56 0 0,0 1-1 0 0,0 0 0 0 0,-3 7 1 0 0,3-3 7 0 0,-1 0 1 0 0,0-1-1 0 0,-1 1 1 0 0,0-1-1 0 0,0 0 1 0 0,-11 11-1 0 0,13-15-13 0 0,-1 0-1 0 0,1 1 0 0 0,0 0 1 0 0,1 0-1 0 0,-5 11 1 0 0,-4 5 7 0 0,1-3 8 0 0,5-8-10 0 0,-1 0 1 0 0,1-1-1 0 0,-2 1 0 0 0,-9 9 1 0 0,15-18-15 0 0,1 0 0 0 0,0 0 0 0 0,0-1 0 0 0,0 1 0 0 0,0 0 0 0 0,0 0 0 0 0,0 0 0 0 0,0 0 0 0 0,1 0 0 0 0,-1 0 0 0 0,1 0 0 0 0,-1 3 0 0 0,1-3-1 0 0,0-1 0 0 0,0 1-1 0 0,-1 0 1 0 0,1 0 0 0 0,-1-1 0 0 0,1 1 0 0 0,-1 0 0 0 0,0-1 0 0 0,0 1-1 0 0,1-1 1 0 0,-1 1 0 0 0,0-1 0 0 0,0 1 0 0 0,-1-1 0 0 0,1 0 0 0 0,-3 3-1 0 0,-7 3 12 0 0,9-6-9 0 0,0 0-1 0 0,-1 1 0 0 0,1-1 1 0 0,0 1-1 0 0,0-1 0 0 0,0 1 0 0 0,0 0 1 0 0,0 0-1 0 0,0-1 0 0 0,1 1 1 0 0,-1 1-1 0 0,1-1 0 0 0,-1 0 1 0 0,1 0-1 0 0,0 0 0 0 0,-2 4 1 0 0,-5 15 20 0 0,7-18-22 0 0,-1 1 0 0 0,1-1 0 0 0,0 0-1 0 0,0 1 1 0 0,0-1 0 0 0,0 1 0 0 0,0-1 0 0 0,1 1 0 0 0,0 0 0 0 0,-1-1 0 0 0,1 1 0 0 0,1-1-1 0 0,-1 5 1 0 0,2 0 7 0 0,-1 0 1 0 0,1 13-1 0 0,-2-17-7 0 0,0 0 1 0 0,0 1 0 0 0,-1-1 0 0 0,1 0 0 0 0,-1 0-1 0 0,-2 8 1 0 0,1-8-1 0 0,-1 1 0 0 0,1-1 0 0 0,-5 6 0 0 0,-5 10 6 0 0,0 5 1 0 0,5-11 2 0 0,-7 19 0 0 0,12-28-9 0 0,0 0 0 0 0,-1 0 0 0 0,1 0 0 0 0,-1-1 0 0 0,0 1 0 0 0,0-1 0 0 0,0 0 0 0 0,-1 0 0 0 0,-7 8 0 0 0,3-5 2 0 0,1 2 0 0 0,-8 10 0 0 0,4-5-2 0 0,-8 14 7 0 0,14-19-4 0 0,-1-1-1 0 0,-8 10 1 0 0,8-12-3 0 0,0 1 1 0 0,1-1-1 0 0,0 1 0 0 0,0 0 1 0 0,0 0-1 0 0,1 1 0 0 0,-5 11 1 0 0,8-16-3 0 0,-1-1 1 0 0,1 1 0 0 0,-1-1 0 0 0,1 1-1 0 0,-1-1 1 0 0,0 0 0 0 0,0 1 0 0 0,-4 2-1 0 0,2-1 2 0 0,1-1 0 0 0,0 0-1 0 0,-3 5 1 0 0,3-4-1 0 0,-2 3 1 0 0,0 1 1 0 0,-5 11-1 0 0,9-16-1 0 0,0-1-1 0 0,-1 0 0 0 0,1 0 1 0 0,-1 0-1 0 0,1-1 1 0 0,-1 1-1 0 0,0 0 1 0 0,1-1-1 0 0,-5 3 1 0 0,5-3-1 0 0,-1 1 1 0 0,0-1-1 0 0,1 0 0 0 0,-1 1 1 0 0,1-1-1 0 0,0 1 0 0 0,-1-1 1 0 0,1 1-1 0 0,0-1 0 0 0,0 1 1 0 0,0 0-1 0 0,-2 3 0 0 0,2 5 2 0 0,0-9-2 0 0,1 0 1 0 0,0 1-1 0 0,0-1 1 0 0,-1 0-1 0 0,1 1 1 0 0,-1-1-1 0 0,1 0 1 0 0,-1 0-1 0 0,1 1 1 0 0,-1-1-1 0 0,0 0 1 0 0,-1 2-1 0 0,-7 10 4 0 0,7-9-4 0 0,-1-1 1 0 0,1 0 0 0 0,0 1 0 0 0,-4 2 0 0 0,2-1 0 0 0,0 0 0 0 0,0 0 0 0 0,1 1-1 0 0,-1 0 1 0 0,1 0 0 0 0,-3 7-1 0 0,3-5 1 0 0,-1 1 0 0 0,-5 7 0 0 0,5-11 2 0 0,1 0-1 0 0,0 0 0 0 0,0 1 0 0 0,0-1 0 0 0,1 1 0 0 0,-1 0 1 0 0,-1 10-1 0 0,3-15-2 0 0,1 2 1 0 0,0 0 0 0 0,-1 0-1 0 0,0 0 1 0 0,0-1-1 0 0,1 1 1 0 0,-2 0-1 0 0,1-1 1 0 0,0 1-1 0 0,0-1 1 0 0,-4 5-1 0 0,4-6 1 0 0,0 1-1 0 0,0 0 0 0 0,0-1 1 0 0,0 1-1 0 0,0 0 1 0 0,0 0-1 0 0,0 0 0 0 0,0 2 1 0 0,1-2-1 0 0,-1 0 1 0 0,0 0-1 0 0,1 0 1 0 0,-1-1-1 0 0,0 1 1 0 0,0 0 0 0 0,0-1-1 0 0,0 1 1 0 0,0-1-1 0 0,-1 2 1 0 0,-3 1 1 0 0,1 0 1 0 0,0 1-1 0 0,0-1 0 0 0,1 0 1 0 0,0 1-1 0 0,-1 0 1 0 0,1 0-1 0 0,1 0 1 0 0,-1 0-1 0 0,1 1 1 0 0,-2 5-1 0 0,1-3 1 0 0,1 0 1 0 0,-8 13-1 0 0,8-18-4 0 0,-1 2 3 0 0,1 0 0 0 0,-1-1-1 0 0,0 0 1 0 0,-5 5-1 0 0,3-4 4 0 0,4-5-4 0 0,0 1 0 0 0,1-1 0 0 0,-1 1 0 0 0,0-1 0 0 0,1 1 0 0 0,-1 0 0 0 0,1-1 0 0 0,-1 1 0 0 0,0 0 0 0 0,0 1 0 0 0,0 0 0 0 0,0-1 0 0 0,0 1-1 0 0,0-1 1 0 0,0 1-1 0 0,0-1 1 0 0,-1 1 0 0 0,1-1-1 0 0,0 0 1 0 0,-1 0 0 0 0,1 0-1 0 0,-1 0 1 0 0,-3 2-1 0 0,1 0 0 0 0,1 0 1 0 0,-1 1-1 0 0,0-1 0 0 0,1 1 0 0 0,0 0 0 0 0,0 0 0 0 0,0 0 0 0 0,0 0 1 0 0,-3 7-1 0 0,4-5-4 0 0,1-5-1 0 0,1 0 0 0 0,-1 0 0 0 0,1 1 0 0 0,-1-1 1 0 0,1 0-1 0 0,-1 0 0 0 0,0 0 0 0 0,1 0 0 0 0,-1-1 0 0 0,-1 3 0 0 0,0-2-22 0 0,1 1 0 0 0,-1-1 0 0 0,1 1 0 0 0,0-1 0 0 0,0 1 0 0 0,0 0 0 0 0,0 0-1 0 0,0 0 1 0 0,-2 3 0 0 0,3-4 6 0 0,0-1-1 0 0,0 1 0 0 0,-1-1 1 0 0,1 1-1 0 0,0 0 0 0 0,0-1 1 0 0,0 1-1 0 0,0-1 0 0 0,0 1 0 0 0,0-1 1 0 0,0 1-1 0 0,0 0 0 0 0,0-1 1 0 0,0 1-1 0 0,0-1 0 0 0,0 1 1 0 0,1 0-1 0 0,-1-1 0 0 0,0 1 1 0 0,0-1-1 0 0,0 1 0 0 0,1-1 1 0 0,-1 1-1 0 0,0-1 0 0 0,1 1 1 0 0,-1-1-1 0 0,1 1 0 0 0,-1-1 1 0 0,0 0-1 0 0,1 1 0 0 0,-1-1 1 0 0,1 1-1 0 0,-1-1 0 0 0,1 0 1 0 0,-1 1-1 0 0,1-1 0 0 0,0 0 1 0 0,6 5-315 0 0,-7-4 318 0 0,1-1 0 0 0,-1 1 0 0 0,1-1 0 0 0,-1 0-1 0 0,1 1 1 0 0,-1-1 0 0 0,0 0 0 0 0,1 1 0 0 0,0-1 0 0 0,-1 0-1 0 0,1 1 1 0 0,-1-1 0 0 0,1 0 0 0 0,-1 0 0 0 0,1 0 0 0 0,-1 0-1 0 0,1 0 1 0 0,0 0 0 0 0,-1 1 0 0 0,1-1 0 0 0,-1 0-1 0 0,1-1 1 0 0,0 1 0 0 0,-1 0 0 0 0,2 0 0 0 0,11-1-2544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36.521"/>
    </inkml:context>
    <inkml:brush xml:id="br0">
      <inkml:brushProperty name="width" value="0.1" units="cm"/>
      <inkml:brushProperty name="height" value="0.1" units="cm"/>
    </inkml:brush>
  </inkml:definitions>
  <inkml:trace contextRef="#ctx0" brushRef="#br0">1468 11 5120 0 0,'0'0'2944'0'0,"-6"-2"-2871"0"0,-1 0-26 0 0,-1 0 0 0 0,0 1 0 0 0,0-1 0 0 0,-9 1 0 0 0,-36 1 661 0 0,52 0-689 0 0,1 0 0 0 0,0 1 1 0 0,0-1-1 0 0,0 0 0 0 0,-1 1 0 0 0,1-1 1 0 0,0 0-1 0 0,0 1 0 0 0,0-1 0 0 0,0 1 1 0 0,0-1-1 0 0,0 0 0 0 0,-1 1 1 0 0,1-1-1 0 0,0 0 0 0 0,0 1 0 0 0,0-1 1 0 0,0 1-1 0 0,1 0 0 0 0,-1 12 277 0 0,0-9-199 0 0,-1 17 203 0 0,1-9-49 0 0,0 1 0 0 0,1 12 1 0 0,3-14-66 0 0,-3-10-163 0 0,-1 0 0 0 0,1 1 0 0 0,-1-1 0 0 0,1 0 0 0 0,-1 1 0 0 0,1-1 0 0 0,-1 1 0 0 0,0 1 0 0 0,0 6 113 0 0,0-5-51 0 0,0-1-1 0 0,0 0 1 0 0,0 0 0 0 0,0 1-1 0 0,0-1 1 0 0,1 0 0 0 0,-1 0-1 0 0,1 0 1 0 0,0 0 0 0 0,0 0-1 0 0,2 5 1 0 0,-2-6-10 0 0,0 0-1 0 0,0-1 1 0 0,-1 1 0 0 0,1 0-1 0 0,-1 0 1 0 0,0 0 0 0 0,1 0 0 0 0,-1 3-1 0 0,-1 20 485 0 0,0-10-103 0 0,2-8-254 0 0,-1-4-92 0 0,0 0 0 0 0,0 0 0 0 0,-1 0 0 0 0,0 5 0 0 0,1-7-89 0 0,0-1-1 0 0,0 1 1 0 0,-1 0-1 0 0,1 0 1 0 0,0 0-1 0 0,-1-1 1 0 0,1 1-1 0 0,-1 0 1 0 0,1-1 0 0 0,-1 1-1 0 0,1 0 1 0 0,-1-1-1 0 0,0 1 1 0 0,1 0-1 0 0,-1-1 1 0 0,0 1-1 0 0,1-1 1 0 0,-1 0-1 0 0,0 1 1 0 0,-1 0 0 0 0,1-1 20 0 0,1 1 0 0 0,-1-1 0 0 0,1 1 0 0 0,-1-1 1 0 0,0 1-1 0 0,1-1 0 0 0,-1 1 0 0 0,1 0 1 0 0,-1-1-1 0 0,1 1 0 0 0,0 0 0 0 0,-1-1 0 0 0,1 1 1 0 0,-1 1-1 0 0,-4 13 217 0 0,5-12-277 0 0,-2 6 74 0 0,1-1 1 0 0,0 0-1 0 0,0 1 1 0 0,1-1-1 0 0,1 10 1 0 0,-1-9 7 0 0,1 0 1 0 0,-2 1-1 0 0,-2 18 0 0 0,-5 16 103 0 0,6-34-126 0 0,0-1 1 0 0,-5 13 0 0 0,-2 8 34 0 0,4-10-10 0 0,-1 0 1 0 0,-11 27-1 0 0,8-22 27 0 0,8-20-76 0 0,-1-1 1 0 0,1 0-1 0 0,-1 0 0 0 0,1 0 1 0 0,-1 0-1 0 0,-3 4 1 0 0,-29 46 215 0 0,27-43-145 0 0,0 0 0 0 0,-10 21-1 0 0,-1 3 75 0 0,8-21-105 0 0,7-10-33 0 0,1-1 0 0 0,-1 1-1 0 0,1 0 1 0 0,0 0 0 0 0,0 1-1 0 0,-1 3 1 0 0,-1 2 13 0 0,1-1 0 0 0,-1 0 0 0 0,-1 0 1 0 0,1 0-1 0 0,-11 12 0 0 0,0 3 61 0 0,13-21-76 0 0,0 0-1 0 0,-1 0 0 0 0,1 0 1 0 0,-1 0-1 0 0,0 0 0 0 0,0-1 1 0 0,0 0-1 0 0,0 1 0 0 0,-6 2 0 0 0,7-4-15 0 0,1 1 0 0 0,-1-1 0 0 0,1 0 0 0 0,-1 1 0 0 0,1 0 1 0 0,0-1-1 0 0,0 1 0 0 0,-1 0 0 0 0,1 0 0 0 0,1 0 0 0 0,-1 0 0 0 0,0 0 0 0 0,0 0 0 0 0,0 3 0 0 0,-3 6 7 0 0,-2-1 12 0 0,0 0 0 0 0,-11 14 0 0 0,11-17-11 0 0,1 1 0 0 0,0-1 0 0 0,0 1-1 0 0,-5 12 1 0 0,4-6 18 0 0,0-2-1 0 0,-1 1 1 0 0,-14 20-1 0 0,17-27-19 0 0,2-2-6 0 0,0-1 0 0 0,0 1-1 0 0,1 0 1 0 0,-1-1 0 0 0,1 1-1 0 0,-1 5 1 0 0,1-5 0 0 0,0 1 1 0 0,-1-1 0 0 0,-2 6-1 0 0,-5 6 10 0 0,5-10-3 0 0,1 0 0 0 0,0 0 0 0 0,-3 8 0 0 0,-21 73 105 0 0,25-83-107 0 0,1 0-1 0 0,-1 1 0 0 0,0-1 1 0 0,0 0-1 0 0,0 0 1 0 0,-5 5-1 0 0,-2 5 18 0 0,-6 9 27 0 0,10-16-29 0 0,1 0-1 0 0,0 0 1 0 0,0 1-1 0 0,-3 8 0 0 0,4-10-1 0 0,1-1 0 0 0,-1 1 0 0 0,0-1 0 0 0,0 0 0 0 0,-1 0 0 0 0,-5 6 0 0 0,-9 14 58 0 0,-44 69 204 0 0,58-88-240 0 0,3-5-39 0 0,1-1-1 0 0,-1 1 0 0 0,1 0 0 0 0,-1 0 0 0 0,1 0 0 0 0,-1 0 0 0 0,1-1 1 0 0,0 1-1 0 0,-1 0 0 0 0,1 0 0 0 0,0 0 0 0 0,0 0 0 0 0,0 2 0 0 0,-1 1 9 0 0,0 0-1 0 0,0 0 0 0 0,-1 0 0 0 0,-1 5 0 0 0,-4 8 20 0 0,5-12-28 0 0,-25 68 70 0 0,25-67-57 0 0,0 0 0 0 0,0 1-1 0 0,1-1 1 0 0,-2 13 0 0 0,3-14-11 0 0,-1 1 0 0 0,0-1 0 0 0,0 0 0 0 0,-1 1 0 0 0,1-1 0 0 0,-1 0 0 0 0,-2 5 0 0 0,1-5 0 0 0,0-1-1 0 0,1 1 1 0 0,0 0-1 0 0,0 0 0 0 0,0 0 1 0 0,1 0-1 0 0,-1 0 1 0 0,1 0-1 0 0,0 9 0 0 0,0-11-2 0 0,0 1 0 0 0,1-1 0 0 0,-1 0 0 0 0,0 0 0 0 0,0 0 0 0 0,-3 5 0 0 0,-4 13 24 0 0,2-1 0 0 0,-15 33 0 0 0,0-4 11 0 0,18-39-31 0 0,0 0 0 0 0,-2 0 1 0 0,1 0-1 0 0,-1-1 0 0 0,0 1 0 0 0,-12 13 0 0 0,16-21-6 0 0,0 0 0 0 0,0 0-1 0 0,0 0 1 0 0,0 0-1 0 0,0 1 1 0 0,0-1 0 0 0,1 0-1 0 0,-1 1 1 0 0,1-1 0 0 0,-1 5-1 0 0,0-4 1 0 0,1 1-1 0 0,-1-1 1 0 0,0 1-1 0 0,-1 3 1 0 0,-3 6 7 0 0,-5 18 1 0 0,6-15-7 0 0,-1-2 1 0 0,3-9-1 0 0,1 0 1 0 0,-1 0-1 0 0,1 1 1 0 0,0-1-1 0 0,0 10 0 0 0,-1-9-1 0 0,-2-6 1 0 0,-2 0 2 0 0,5 0-5 0 0,0 1 0 0 0,1-1 1 0 0,-1 1-1 0 0,1-1 1 0 0,-1 1-1 0 0,1-1 0 0 0,-1 1 1 0 0,1 0-1 0 0,-1-1 1 0 0,1 1-1 0 0,-1 0 0 0 0,1-1 1 0 0,0 1-1 0 0,-1 0 1 0 0,1-1-1 0 0,0 1 0 0 0,-1 1 1 0 0,-2 15-1 0 0,1-1 6 0 0,0-10-6 0 0,-5 18 6 0 0,-2 0-1 0 0,-18 38 0 0 0,24-57-4 0 0,-1 0-1 0 0,0 0 1 0 0,0-1 0 0 0,-1 1-1 0 0,1-1 1 0 0,-10 6 0 0 0,-10 10 3 0 0,11-6-3 0 0,-57 52 16 0 0,27-22-7 0 0,1-3-6 0 0,27-24-1 0 0,12-14-2 0 0,1-1 0 0 0,0 1 0 0 0,-1 0 0 0 0,0-1 0 0 0,-5 5-1 0 0,7-7 1 0 0,0 1-1 0 0,-1 0 0 0 0,1 0 1 0 0,0 0-1 0 0,0 0 0 0 0,0 0 1 0 0,0 0-1 0 0,1 1 0 0 0,-1-1 1 0 0,0 0-1 0 0,0 0 0 0 0,0 3 1 0 0,0-2-1 0 0,1-1 0 0 0,-1 1 1 0 0,0-1-1 0 0,0 0 0 0 0,0 1 1 0 0,0-1-1 0 0,0 0 0 0 0,0 1 1 0 0,0-1-1 0 0,-2 1 0 0 0,1 0 1 0 0,0 0 0 0 0,0-1-1 0 0,1 1 1 0 0,-1 0 0 0 0,0 1-1 0 0,-2 2 1 0 0,-7 11 2 0 0,9-14-2 0 0,0 0 0 0 0,0 0-1 0 0,1 1 1 0 0,-1-1-1 0 0,-1 6 1 0 0,2-6-1 0 0,0 0 1 0 0,0 0-1 0 0,0 1 0 0 0,-1-1 1 0 0,1 0-1 0 0,0 0 0 0 0,-1 0 0 0 0,0-1 1 0 0,-3 4-1 0 0,4-3-3 0 0,-1-1-1 0 0,0 1 1 0 0,1-1 0 0 0,0 1-1 0 0,-1 0 1 0 0,1-1-1 0 0,0 1 1 0 0,-2 3 0 0 0,1-2-4 0 0,2-2 5 0 0,0-1 1 0 0,-1 1-1 0 0,1-1 0 0 0,0 0 1 0 0,-1 1-1 0 0,1-1 1 0 0,-1 0-1 0 0,1 0 1 0 0,-1 1-1 0 0,1-1 0 0 0,-1 0 1 0 0,1 0-1 0 0,0 1 1 0 0,-1-1-1 0 0,0 0 1 0 0,0 0-3 0 0,1 0 0 0 0,0 0 0 0 0,-1 0 0 0 0,1 0 0 0 0,0 0 0 0 0,-1 1 0 0 0,1-1 1 0 0,0 0-1 0 0,-1 0 0 0 0,1 0 0 0 0,0 1 0 0 0,-1-1 0 0 0,1 0 0 0 0,0 0 0 0 0,0 0 1 0 0,-1 1-1 0 0,1-1 0 0 0,0 0 0 0 0,-1 1 0 0 0,1-1 8 0 0,0 1-1 0 0,0-1 0 0 0,-1 1 1 0 0,1-1-1 0 0,0 1 1 0 0,-1-1-1 0 0,1 1 1 0 0,0-1-1 0 0,-1 0 1 0 0,1 1-1 0 0,-1-1 1 0 0,1 0-1 0 0,-1 1 1 0 0,1-1-1 0 0,-1 0 1 0 0,0 1-1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40.009"/>
    </inkml:context>
    <inkml:brush xml:id="br0">
      <inkml:brushProperty name="width" value="0.1" units="cm"/>
      <inkml:brushProperty name="height" value="0.1" units="cm"/>
    </inkml:brush>
  </inkml:definitions>
  <inkml:trace contextRef="#ctx0" brushRef="#br0">253 120 6632 0 0,'-5'0'-18'0'0,"-26"0"-180"0"0,31-14 68 0 0,0 14 127 0 0,0-1-1 0 0,0 1 0 0 0,1-1 1 0 0,-1 0-1 0 0,0 1 0 0 0,0-1 1 0 0,-1 1-1 0 0,1-1 0 0 0,0 1 1 0 0,0-1-1 0 0,0 1 0 0 0,0-1 1 0 0,0 1-1 0 0,0-1 0 0 0,-1 1 0 0 0,1 0 1 0 0,0-1-1 0 0,0 1 0 0 0,-1-1 1 0 0,1 1-1 0 0,0-1 0 0 0,-1 1 1 0 0,1 0-1 0 0,0-1 0 0 0,-1 1 1 0 0,1 0-1 0 0,-1-1 0 0 0,1 1 0 0 0,-1-1 1 0 0,-11-10-36 0 0,3 0 30 0 0,1 6 9 0 0,7 4 1 0 0,0 1-1 0 0,0-1 1 0 0,-1 0-1 0 0,1 0 1 0 0,0 0-1 0 0,-1 1 1 0 0,1-1-1 0 0,-1 1 1 0 0,1-1-1 0 0,-1 1 1 0 0,1 0-1 0 0,-1-1 1 0 0,1 1-1 0 0,-2 0 1 0 0,0 0 10 0 0,1-1 0 0 0,0 1 1 0 0,0-1-1 0 0,0 0 0 0 0,-1 1 1 0 0,-1-3-1 0 0,-6 0 64 0 0,0-3 145 0 0,9 5-190 0 0,0 1 1 0 0,1-1-1 0 0,-1 1 1 0 0,0-1-1 0 0,0 1 1 0 0,1-1-1 0 0,-1 1 1 0 0,0 0-1 0 0,0-1 1 0 0,0 1-1 0 0,0 0 1 0 0,-1-1-1 0 0,2 1 7 0 0,-1 0 0 0 0,0 0 0 0 0,1 0 0 0 0,-1 0 0 0 0,1 0 0 0 0,-1 0 0 0 0,0-1-1 0 0,1 1 1 0 0,-1 0 0 0 0,1 0 0 0 0,-1-1 0 0 0,1 1 0 0 0,-1 0 0 0 0,1-1-1 0 0,-1 1 1 0 0,1-1 0 0 0,-1 1 0 0 0,1 0 0 0 0,-1-1 0 0 0,1 1 0 0 0,-1-2 0 0 0,-5-4 373 0 0,5 5-285 0 0,1 1 1 0 0,-1-1 0 0 0,1 0 0 0 0,-1 1-1 0 0,1-1 1 0 0,-1 0 0 0 0,1 0-1 0 0,0 0 1 0 0,0 1 0 0 0,-1-1 0 0 0,1 0-1 0 0,0 0 1 0 0,0 0 0 0 0,0 0-1 0 0,0 0 1 0 0,0 1 0 0 0,0-1-1 0 0,0 0 1 0 0,0 0 0 0 0,1-1 0 0 0,-1-2-29 0 0,14 4 1638 0 0,-13 0-1708 0 0,-1-1-1 0 0,1 1 1 0 0,0 0 0 0 0,0 0 0 0 0,0 1 0 0 0,0-1 0 0 0,-1 0 0 0 0,1 0 0 0 0,0 0 0 0 0,0 1 0 0 0,0-1-1 0 0,1 1 1 0 0,-2-1-15 0 0,1 1 1 0 0,-1 0-1 0 0,1 0 0 0 0,-1-1 0 0 0,1 1 0 0 0,-1 0 0 0 0,0 0 1 0 0,1 0-1 0 0,-1 0 0 0 0,0 0 0 0 0,0-1 0 0 0,1 1 0 0 0,-1 2 1 0 0,21 94 452 0 0,-19-90-429 0 0,0-1 0 0 0,1 0 0 0 0,0 0 0 0 0,0 0 1 0 0,0 0-1 0 0,1 0 0 0 0,0-1 0 0 0,0 0 0 0 0,0 0 0 0 0,9 7 0 0 0,-10-7 0 0 0,1-1 0 0 0,-1 0 0 0 0,5 9 0 0 0,-5-9-13 0 0,-1 0 0 0 0,1 0 0 0 0,0 0 0 0 0,0-1 0 0 0,6 6 0 0 0,-3-4 33 0 0,1 0 0 0 0,10 5 0 0 0,-3-2 32 0 0,-10-4-67 0 0,0-1 0 0 0,0 0 1 0 0,-1 1-1 0 0,0 0 1 0 0,1 0-1 0 0,-1 0 1 0 0,-1 0-1 0 0,4 6 1 0 0,8 11 91 0 0,-13-20-103 0 0,1 0-1 0 0,-1 1 0 0 0,0-1 1 0 0,-1 0-1 0 0,1 0 1 0 0,0 1-1 0 0,0-1 0 0 0,0 1 1 0 0,-1-1-1 0 0,1 1 1 0 0,-1-1-1 0 0,1 1 0 0 0,-1-1 1 0 0,0 1-1 0 0,1-1 1 0 0,-1 1-1 0 0,0-1 0 0 0,0 1 1 0 0,0 0-1 0 0,-1 2 1 0 0,1-1 4 0 0,0 0 1 0 0,0 0-1 0 0,0 1 1 0 0,0-1 0 0 0,2 5-1 0 0,-2-6-9 0 0,1 1 0 0 0,-1-1 1 0 0,0 0-1 0 0,1 0 0 0 0,-1 1 0 0 0,0-1 0 0 0,0 0 0 0 0,-1 0 1 0 0,1 1-1 0 0,0-1 0 0 0,-1 0 0 0 0,1 0 0 0 0,-2 4 1 0 0,-1-2-1 0 0,2-3-4 0 0,1 1 1 0 0,-1-1 0 0 0,0 0 0 0 0,1 0 0 0 0,-1 0 0 0 0,1 1 0 0 0,-1-1 0 0 0,1 0-1 0 0,0 1 1 0 0,0-1 0 0 0,-1 0 0 0 0,1 3 0 0 0,0-4-2 0 0,0 1 1 0 0,0 0-1 0 0,0-1 1 0 0,0 1-1 0 0,0 0 1 0 0,0-1-1 0 0,0 1 1 0 0,-1 0-1 0 0,1-1 1 0 0,0 1-1 0 0,-1 0 0 0 0,1-1 1 0 0,0 1-1 0 0,-1-1 1 0 0,1 1-1 0 0,0 0 1 0 0,-1-1-1 0 0,1 1 1 0 0,-1-1-1 0 0,1 0 1 0 0,-2 1-1 0 0,1 0 0 0 0,1 0 0 0 0,-1 0 1 0 0,0-1-1 0 0,0 1 0 0 0,1 0 0 0 0,-1 0 0 0 0,1 0 0 0 0,-1-1 0 0 0,0 1 0 0 0,1 0 1 0 0,0 0-1 0 0,-1 2 0 0 0,0-1 1 0 0,0 1 0 0 0,0-1 0 0 0,0 1 0 0 0,0-1 0 0 0,0 1 0 0 0,-1-1 0 0 0,1 0 0 0 0,-1 0 0 0 0,1 0 0 0 0,-1 0 0 0 0,0 0 0 0 0,0 0 0 0 0,0 0 0 0 0,0 0 0 0 0,0-1 0 0 0,0 1 0 0 0,0-1 0 0 0,-1 1 0 0 0,1-1 0 0 0,-4 1 0 0 0,1 1 2 0 0,4-2-2 0 0,1-1 0 0 0,-1 0 0 0 0,1 1 0 0 0,-1-1 0 0 0,1 0 0 0 0,-1 0 0 0 0,1 1-1 0 0,-1-1 1 0 0,1 0 0 0 0,-1 0 0 0 0,1 0 0 0 0,-1 0 0 0 0,1 0 0 0 0,-1 1 0 0 0,0-1 0 0 0,-2 0 3 0 0,1 0 0 0 0,-1 0 0 0 0,1 1 0 0 0,-1-1 0 0 0,1 1 1 0 0,-4 2-1 0 0,3-2-1 0 0,1-1 1 0 0,-1 1 0 0 0,1 0 0 0 0,-1 0 0 0 0,1-1 0 0 0,-6 1 0 0 0,6-1 4 0 0,-1-1 1 0 0,1 1 0 0 0,-1 0 0 0 0,1-1 0 0 0,-1 0-1 0 0,-2-1 1 0 0,3 2-1 0 0,0-1 1 0 0,-1 0-1 0 0,1 1 0 0 0,0-1 1 0 0,-1 1-1 0 0,-2-1 1 0 0,5 1-9 0 0,0 0 1 0 0,-1 0 0 0 0,1 0 0 0 0,0 0 0 0 0,0 0 0 0 0,-1 0 0 0 0,1 0 0 0 0,0 0 0 0 0,0 0 0 0 0,-1 0 0 0 0,1 0 0 0 0,0 0 0 0 0,-1 0-1 0 0,1 0 1 0 0,0 0 0 0 0,0 0 0 0 0,0 0 0 0 0,-1-1 0 0 0,1 1 0 0 0,0 0 0 0 0,0 0 0 0 0,-1 0 0 0 0,1-1 0 0 0,0 1 0 0 0,0 0 0 0 0,0 0 0 0 0,0 0-1 0 0,0-1 1 0 0,-1 1 0 0 0,1 0 0 0 0,0 0 0 0 0,0-1 0 0 0,0 1 0 0 0,0 0 0 0 0,0 0 0 0 0,0-1 0 0 0,0 1 0 0 0,0 0 0 0 0,0 0 0 0 0,0-1 0 0 0,0 1-1 0 0,0 0 1 0 0,0 0 0 0 0,0-1 0 0 0,0 1 0 0 0,0 0 0 0 0,0 0 0 0 0,0-1 0 0 0,0 1 0 0 0,7-16 27 0 0,-4 11-22 0 0,0 0-2 0 0,0 0 0 0 0,0 0 0 0 0,0 0 0 0 0,0 1 1 0 0,8-8-1 0 0,23-18 13 0 0,-18 16-3 0 0,51-51 51 0 0,-14 12 22 0 0,-48 47-71 0 0,0 1 0 0 0,6-9 1 0 0,8-10 84 0 0,-16 21-68 0 0,0-1-1 0 0,-1 0 0 0 0,0 0 1 0 0,1 0-1 0 0,-1 0 0 0 0,-1 0 1 0 0,1 0-1 0 0,2-8 0 0 0,0-1 45 0 0,-3 9-45 0 0,0 1 1 0 0,-1-1-1 0 0,1 0 0 0 0,-1 0 0 0 0,0-1 1 0 0,0 1-1 0 0,0-4 0 0 0,-1-5 105 0 0,1 11-122 0 0,0 1 1 0 0,0-1-1 0 0,-1 1 1 0 0,1 0-1 0 0,0-1 1 0 0,-1 1-1 0 0,1-1 1 0 0,-1 1-1 0 0,0 0 1 0 0,0-2-1 0 0,0 2 0 0 0,0 0 0 0 0,1 0 0 0 0,-1-1 0 0 0,1 1 0 0 0,-1 0 0 0 0,1-1 0 0 0,0 1 0 0 0,-1 0 0 0 0,1-1 0 0 0,0-1-1 0 0,0 3-2 0 0,0-1 0 0 0,0 0-1 0 0,0 1 1 0 0,0-1-1 0 0,0 0 1 0 0,0 0-1 0 0,0 1 1 0 0,0-1-1 0 0,-1 0 1 0 0,1 1-1 0 0,0-1 1 0 0,0 1 0 0 0,-1-1-1 0 0,1 0 1 0 0,0 1-1 0 0,-1-1 1 0 0,1 1-1 0 0,0-1 1 0 0,-1 0-1 0 0,1 1 1 0 0,-1 0-1 0 0,1-1 1 0 0,-1 1-1 0 0,1-1 1 0 0,-1 1 0 0 0,1-1-1 0 0,-1 1 1 0 0,0 0-1 0 0,1-1 1 0 0,-1 1-1 0 0,-1 0 1 0 0,2-1-7 0 0,0 1 1 0 0,0 0 0 0 0,0 0 0 0 0,0 0-1 0 0,0 0 1 0 0,-1 0 0 0 0,1-1-1 0 0,0 1 1 0 0,0 0 0 0 0,0 0-1 0 0,0 0 1 0 0,0-1 0 0 0,0 1-1 0 0,0 0 1 0 0,0 0 0 0 0,0 0-1 0 0,0-1 1 0 0,0 1 0 0 0,0 0 0 0 0,0 0-1 0 0,0 0 1 0 0,0-1 0 0 0,0 1-1 0 0,0 0 1 0 0,0 0 0 0 0,0 0-1 0 0,0-1 1 0 0,0 1 0 0 0,0 0-1 0 0,0 0 1 0 0,4-9 183 0 0,-2 5-100 0 0,-2 4-73 0 0,0-1-1 0 0,0 0 0 0 0,1 0 0 0 0,-1 1 0 0 0,0-1 1 0 0,1 0-1 0 0,-1 1 0 0 0,0-1 0 0 0,1 0 0 0 0,-1 1 1 0 0,1-1-1 0 0,0 1 0 0 0,-1-1 0 0 0,1 1 0 0 0,-1-1 1 0 0,1 1-1 0 0,0-1 0 0 0,-1 1 0 0 0,1-1 0 0 0,0 1 1 0 0,-1 0-1 0 0,1-1 0 0 0,0 1 0 0 0,0 0 0 0 0,-1 0 1 0 0,1 0-1 0 0,1-1 0 0 0,7-2 89 0 0,-5 2-58 0 0,-1 0 0 0 0,1 0 0 0 0,-1 0 1 0 0,1 1-1 0 0,-1-1 0 0 0,1 1 0 0 0,0 0 0 0 0,4 0 0 0 0,-4 0 291 0 0,-7 5-300 0 0,-18 21-4 0 0,13-17-24 0 0,1 0-1 0 0,-1 1 0 0 0,2-1 0 0 0,-1 2 1 0 0,-6 14-1 0 0,4-4 18 0 0,-16 31 1 0 0,-24 52 25 0 0,25-53 0 0 0,19-41-36 0 0,-11 19-1 0 0,1-5 10 0 0,10-17-18 0 0,0 0-1 0 0,0 0 1 0 0,-11 10 0 0 0,3-2-2 0 0,3-4-3 0 0,6-6 3 0 0,0-1 1 0 0,0 0 0 0 0,-5 10-1 0 0,8-12-3 0 0,-1 1 0 0 0,1 0 0 0 0,-1-1 0 0 0,1 1 0 0 0,-1-1 0 0 0,0 1 1 0 0,0-1-1 0 0,0 0 0 0 0,0 0 0 0 0,-1 0 0 0 0,-2 3 0 0 0,2-4 1 0 0,1 1-1 0 0,-1 1 1 0 0,1-1 0 0 0,0 0-1 0 0,-1 0 1 0 0,-1 4-1 0 0,-9 8 27 0 0,12-12-24 0 0,-1 0 0 0 0,1-1 0 0 0,-1 1 0 0 0,1 0 0 0 0,0 0 0 0 0,-1 2 0 0 0,1-2 4 0 0,0 0 0 0 0,0-1 0 0 0,0 1-1 0 0,-1 0 1 0 0,1-1 0 0 0,0 1 0 0 0,-4 2-1 0 0,5-4-5 0 0,0 0-1 0 0,0 1 1 0 0,-1-1-1 0 0,1 0 0 0 0,0 0 1 0 0,0 1-1 0 0,0-1 0 0 0,-1 0 1 0 0,1 0-1 0 0,0 1 0 0 0,0-1 1 0 0,0 0-1 0 0,0 1 1 0 0,0-1-1 0 0,0 0 0 0 0,0 1 1 0 0,-1-1-1 0 0,1 0 0 0 0,0 0 1 0 0,0 1-1 0 0,0-1 0 0 0,0 0 1 0 0,0 1-1 0 0,0 4 172 0 0,12-5-93 0 0,-7-1-77 0 0,0 1-1 0 0,1-1 0 0 0,-1 0 1 0 0,0-1-1 0 0,0 1 0 0 0,-1-1 1 0 0,1 0-1 0 0,0 0 0 0 0,0 0 1 0 0,-1-1-1 0 0,0 1 0 0 0,1-1 1 0 0,-1 0-1 0 0,0-1 0 0 0,0 1 1 0 0,-1-1-1 0 0,1 1 0 0 0,-1-1 1 0 0,0 0-1 0 0,0-1 0 0 0,4-6 1 0 0,4-12 4 0 0,-10 21-7 0 0,-1-1-1 0 0,1 1 1 0 0,0-1 0 0 0,-1 1 0 0 0,1 0 0 0 0,-1-1 0 0 0,1-3-1 0 0,0-5 3 0 0,0 4 1 0 0,0-1 1 0 0,-1 1-1 0 0,-1-11 1 0 0,1 1-2 0 0,-1 15-3 0 0,1 0 0 0 0,0 0 0 0 0,-1 0 0 0 0,1 0 0 0 0,-1 0 0 0 0,0 0 0 0 0,0 0 0 0 0,0 0 0 0 0,1 0 0 0 0,-2 1 0 0 0,0-3 0 0 0,-6-10 0 0 0,-1-5 0 0 0,5 13 0 0 0,1-1 0 0 0,1 1 0 0 0,-1 0 0 0 0,-2-12 0 0 0,4 15 0 0 0,0 0 0 0 0,-1 1 0 0 0,1-1 0 0 0,0 1 0 0 0,-1-1 0 0 0,0 1 0 0 0,-2-4 0 0 0,-2-1 0 0 0,2-2 0 0 0,3 8 0 0 0,1 0 0 0 0,-1 0 0 0 0,1 0 0 0 0,-1-1 0 0 0,0 1 0 0 0,1 0 0 0 0,-1 0 0 0 0,0 0 0 0 0,0 0 0 0 0,0 0 0 0 0,0 1 0 0 0,0-1 0 0 0,-1-1 0 0 0,-4-3 0 0 0,-3-2 0 0 0,7 6 2 0 0,-1 0-1 0 0,1-1 0 0 0,-1 1 0 0 0,1-1 0 0 0,0 0 1 0 0,-4-3-1 0 0,4 3 0 0 0,1 0 0 0 0,-1 1 1 0 0,0-1-1 0 0,0 1 0 0 0,0-1 1 0 0,0 1-1 0 0,0 0 0 0 0,0 0 0 0 0,0 0 1 0 0,0 0-1 0 0,-4-1 0 0 0,5 2 1 0 0,0-1-1 0 0,0 1 0 0 0,1-1 0 0 0,-1 1 1 0 0,0-1-1 0 0,0 0 0 0 0,0 1 0 0 0,0-1 1 0 0,1 0-1 0 0,-1 0 0 0 0,0 0 0 0 0,0 1 1 0 0,1-1-1 0 0,-1 0 0 0 0,0-2 0 0 0,-7-7 18 0 0,-20-7 68 0 0,28 17-85 0 0,-1 0 0 0 0,1 0 0 0 0,0-1 0 0 0,-1 1 0 0 0,1 0 0 0 0,-1 0 0 0 0,1 0 0 0 0,-1 0-1 0 0,1-1 1 0 0,-1 1 0 0 0,1 0 0 0 0,0 0 0 0 0,-1 0 0 0 0,0 0 0 0 0,-6-1 26 0 0,3-1-20 0 0,3 1-3 0 0,0 0 0 0 0,-1 1 0 0 0,1-1 0 0 0,0 1 0 0 0,-1-1 0 0 0,1 1 0 0 0,-1-1 0 0 0,1 1-1 0 0,-4-1 1 0 0,1-10 59 0 0,2 10-53 0 0,1 0-7 0 0,1 1 1 0 0,0-1 0 0 0,-1 1 0 0 0,1-1-1 0 0,-1 1 1 0 0,1-1 0 0 0,0 1-1 0 0,-1-1 1 0 0,1 1 0 0 0,0-1-1 0 0,0 1 1 0 0,-1-1 0 0 0,1 1 0 0 0,0-1-1 0 0,0 0 1 0 0,0 1 0 0 0,0-1-1 0 0,0 1 1 0 0,0-1 0 0 0,0 0 0 0 0,0 1-1 0 0,0-1 1 0 0,0 1 0 0 0,0-2-1 0 0,0-20 228 0 0,8 33-142 0 0,2 0-63 0 0,16 13 1 0 0,-13-13-10 0 0,10 12 1 0 0,-8-7-10 0 0,-7-7 0 0 0,0-1-1 0 0,-1 1 0 0 0,8 13 0 0 0,2 13 14 0 0,-11-23-13 0 0,0-1 0 0 0,12 20-1 0 0,-3-13-1 0 0,-11-13-4 0 0,1 0 0 0 0,-1 0 0 0 0,0 1 0 0 0,-1 0 0 0 0,5 8-1 0 0,-5-6 2 0 0,2 3 3 0 0,11 21 0 0 0,-14-29-5 0 0,0 0-1 0 0,-1 0 1 0 0,1 1 0 0 0,-1-1 0 0 0,0 0 0 0 0,0 1 0 0 0,0 0 0 0 0,0-1 0 0 0,0 1 0 0 0,-1-1-1 0 0,0 6 1 0 0,1-6-1 0 0,-1 0 0 0 0,0 0 0 0 0,1 0 0 0 0,1 4 0 0 0,-2-6-1 0 0,1 0 1 0 0,-1 1 0 0 0,0-1-1 0 0,1 1 1 0 0,-1-1 0 0 0,0 1-1 0 0,0-1 1 0 0,0 1 0 0 0,0-1-1 0 0,0 1 1 0 0,0-1-1 0 0,0 1 1 0 0,-1-1 0 0 0,1 1-1 0 0,-1 1 1 0 0,0 0 0 0 0,0-1 0 0 0,0 1 0 0 0,1 0 1 0 0,-1-1-1 0 0,1 5 0 0 0,0-5 0 0 0,-1 0-1 0 0,1-1 1 0 0,0 1 0 0 0,-1 0 0 0 0,1 0-1 0 0,-1 0 1 0 0,1 0 0 0 0,-1-1 0 0 0,0 1-1 0 0,0 0 1 0 0,-1 1 0 0 0,-2 3 3 0 0,-1 0 1 0 0,0-1-1 0 0,-1 0 1 0 0,1 0-1 0 0,-1-1 1 0 0,0 0-1 0 0,0 0 1 0 0,-11 6-1 0 0,13-9-2 0 0,-1 1-1 0 0,0-1 1 0 0,0 0 0 0 0,0 0 0 0 0,0 0-1 0 0,0-1 1 0 0,0 0 0 0 0,-1 0 0 0 0,-6-1-1 0 0,-7 0 9 0 0,-42 1 43 0 0,65-2-52 0 0,-4 2-1 0 0,0 0 0 0 0,1-1 0 0 0,-1 1 0 0 0,0 0 0 0 0,0 0 0 0 0,1-1 0 0 0,-1 1 0 0 0,0 0 0 0 0,1 0 0 0 0,-1 0 0 0 0,0 0 0 0 0,1-1 0 0 0,-1 1 0 0 0,0 0 0 0 0,1 0 0 0 0,-1 0 0 0 0,0 0 0 0 0,1 0 0 0 0,0 0 0 0 0,3 0 0 0 0,0-1 0 0 0,0 0 0 0 0,0 0 0 0 0,0-1 0 0 0,0 1 0 0 0,0-1 0 0 0,0 1 0 0 0,5-5 0 0 0,12-4 0 0 0,1 1 0 0 0,-6 3 0 0 0,29-15 0 0 0,-26 10 0 0 0,-9 6 0 0 0,0-1 0 0 0,-1 0 0 0 0,15-12 0 0 0,-20 14 1 0 0,0 1 1 0 0,1 0-1 0 0,7-4 0 0 0,-9 5-1 0 0,0 1 0 0 0,0-1 1 0 0,-1 0-1 0 0,1 0 0 0 0,0 0 0 0 0,-1 0 1 0 0,1 0-1 0 0,-1 0 0 0 0,0-1 1 0 0,1 1-1 0 0,-1-1 0 0 0,3-5 0 0 0,-3 4 0 0 0,0 0 0 0 0,1 0 0 0 0,5-7 0 0 0,-2 4 0 0 0,-5 5 0 0 0,0 0 0 0 0,0 0 0 0 0,0 0 0 0 0,0 0 0 0 0,0-1 0 0 0,0 1 0 0 0,-1 0 0 0 0,1 0 0 0 0,-1-3 0 0 0,1 3 0 0 0,-1 0 1 0 0,1-1-1 0 0,-1 1 0 0 0,1 0 0 0 0,0 0 0 0 0,0 0 0 0 0,-1 0 1 0 0,3-3-1 0 0,-2 3 0 0 0,0 0 1 0 0,0 0 0 0 0,-1 0-1 0 0,1 0 1 0 0,-1 0 0 0 0,1 0-1 0 0,-1 0 1 0 0,0 0 0 0 0,1-3-1 0 0,0-7 0 0 0,1 3 2 0 0,0-4 0 0 0,0 1 0 0 0,1-16 0 0 0,-3 23 0 0 0,0 0 0 0 0,1 0-1 0 0,1-6 1 0 0,-1 6-2 0 0,0 1 1 0 0,0-1-1 0 0,-1-5 0 0 0,1 5 2 0 0,-1 0-1 0 0,1 1 0 0 0,0-1 1 0 0,2-6-1 0 0,0-3 0 0 0,-2 10 0 0 0,0 1 1 0 0,1-1-1 0 0,0 0 0 0 0,2-5 0 0 0,3-5 1 0 0,-1-2 6 0 0,13-22 0 0 0,-17 36-7 0 0,-1-1-1 0 0,1 1 0 0 0,0 0 1 0 0,0 0-1 0 0,-1 0 0 0 0,1 0 0 0 0,4-2 1 0 0,-4 3-1 0 0,0-1 1 0 0,0 0-1 0 0,0 1 1 0 0,0-1-1 0 0,0 0 1 0 0,-1 0-1 0 0,1 0 1 0 0,-1 0-1 0 0,1 0 1 0 0,0-3-1 0 0,0 3 1 0 0,-1 0-1 0 0,0 0 1 0 0,1-1-1 0 0,0 1 1 0 0,-1 0-1 0 0,1 1 0 0 0,0-1 1 0 0,0 0-1 0 0,0 0 1 0 0,0 1-1 0 0,0-1 1 0 0,0 1-1 0 0,1 0 1 0 0,-1 0-1 0 0,0 0 0 0 0,1 0 1 0 0,4-1-1 0 0,-5 1 0 0 0,0 0 0 0 0,1 0 0 0 0,-1 0 0 0 0,0-1 0 0 0,0 1 0 0 0,3-3 0 0 0,7-4 0 0 0,18-3 0 0 0,-12 5 0 0 0,-17 5 0 0 0,0 1 0 0 0,-1 0 0 0 0,1-1 0 0 0,-1 1 0 0 0,1 0 0 0 0,0-1 0 0 0,-1 1 0 0 0,1-1 0 0 0,-1 1 0 0 0,1-1 0 0 0,0 0 0 0 0,-1 0 0 0 0,0 1 0 0 0,0-1 0 0 0,1 1 0 0 0,-1 0 0 0 0,0-1 0 0 0,1 1 0 0 0,-1 0 0 0 0,0-1 0 0 0,1 1 0 0 0,-1 0 0 0 0,0 0 0 0 0,1-1 0 0 0,-1 1 0 0 0,1 0 0 0 0,-1 0 0 0 0,0 0 0 0 0,1 0 0 0 0,-1-1 0 0 0,1 1 0 0 0,-1 0 0 0 0,1 0 0 0 0,8-1 0 0 0,-9 1 0 0 0,0 0 0 0 0,0 0 0 0 0,1 0 0 0 0,-1 0 0 0 0,0 0 0 0 0,0 0 0 0 0,0 0 0 0 0,0 0 0 0 0,0 0 0 0 0,1 0 0 0 0,-1 0 0 0 0,0 0 0 0 0,0 0 0 0 0,0 0 0 0 0,0 1 0 0 0,0-1 0 0 0,0 0 0 0 0,1 0 0 0 0,-1 0 0 0 0,0 0 0 0 0,0 0 0 0 0,0 0 0 0 0,0 0 0 0 0,0 1 0 0 0,0-1 0 0 0,0 0 0 0 0,0 0 0 0 0,0 0 0 0 0,0 0 0 0 0,0 0 0 0 0,0 1 0 0 0,0-1 0 0 0,0 0 0 0 0,0 0 0 0 0,0 0 0 0 0,0 0 0 0 0,0 0 0 0 0,0 1 0 0 0,0-1 0 0 0,0 0 0 0 0,0 0 0 0 0,0 0 0 0 0,0 0 0 0 0,0 1 0 0 0,0-1 0 0 0,0 0 0 0 0,0 0 0 0 0,0 0 0 0 0,0 0 0 0 0,0 0 0 0 0,-3 8 0 0 0,1-1 0 0 0,-1 0 0 0 0,-7 11 0 0 0,0 2 0 0 0,-13 26 0 0 0,11-25 0 0 0,-10 25 0 0 0,21-43 0 0 0,0 0 0 0 0,0 0 0 0 0,-1 0 0 0 0,1 0 0 0 0,-1 0 0 0 0,0-1 0 0 0,0 1 0 0 0,-3 3 0 0 0,2-1 0 0 0,-1-1 0 0 0,1 1 0 0 0,1-1 0 0 0,-1 1 0 0 0,1 0 0 0 0,0 0 0 0 0,0 0 0 0 0,-3 10 0 0 0,3-7 0 0 0,0-1 0 0 0,-7 13 0 0 0,7-15 0 0 0,0-1 0 0 0,0 1 0 0 0,0 0 0 0 0,1 0 0 0 0,-2 10 0 0 0,-4 10 0 0 0,3-4 0 0 0,4-18 0 0 0,-1 0 0 0 0,0 0 0 0 0,1 1 0 0 0,-1-1 0 0 0,-2 3 0 0 0,1-1 0 0 0,0 0 0 0 0,1 0 0 0 0,-1 1 0 0 0,-1 8 0 0 0,2-7 0 0 0,0-1 0 0 0,-4 11 0 0 0,-21 45 0 0 0,24-55 0 0 0,-1 0 0 0 0,0-1 0 0 0,0 0 0 0 0,0 1 0 0 0,-1-1 0 0 0,-5 7 0 0 0,7-11 0 0 0,1 1 0 0 0,-1-1 0 0 0,0 1 0 0 0,1 0 0 0 0,-1 0 0 0 0,1 0 0 0 0,-1 4 0 0 0,1-5 0 0 0,1 1 0 0 0,-1-1 0 0 0,0 0 0 0 0,0 0 0 0 0,0 0 0 0 0,0 1 0 0 0,0-1 0 0 0,-1 0 0 0 0,1 0 0 0 0,-1-1 0 0 0,1 1 0 0 0,-3 2 0 0 0,-1 0 0 0 0,4-4 0 0 0,0 1 0 0 0,0 0 0 0 0,0 0 0 0 0,0-1 0 0 0,0 1 0 0 0,0 0 0 0 0,0 0 0 0 0,0 0 0 0 0,-1 2 0 0 0,1-3 0 0 0,0 1 0 0 0,0-1 0 0 0,0 1 0 0 0,0-1 0 0 0,0 1 0 0 0,-1-1 0 0 0,1 0 0 0 0,0 0 0 0 0,0 0 0 0 0,0 1 0 0 0,0-1 0 0 0,-1 0 0 0 0,1 0 0 0 0,0-1 0 0 0,0 1 0 0 0,-1 0 0 0 0,-3-1 0 0 0,0 2 0 0 0,3-1 0 0 0,1 0 0 0 0,0 0 0 0 0,0 0 0 0 0,0 0 0 0 0,-1 0 0 0 0,1 0 0 0 0,0 0 0 0 0,0-1 0 0 0,0 1 0 0 0,-1 0 0 0 0,1-1 0 0 0,0 1 0 0 0,0 0 0 0 0,0-1 0 0 0,0 0 0 0 0,0 1 0 0 0,-1-2 0 0 0,1 2 0 0 0,0-1 0 0 0,0 0 0 0 0,-1 1 0 0 0,1-1 0 0 0,0 1 0 0 0,0 0 0 0 0,0-1 0 0 0,0 1 0 0 0,0 0 0 0 0,0 0 0 0 0,-1 0 0 0 0,1-1 0 0 0,-1 1 0 0 0,0 0 0 0 0,1 0 0 0 0,-1 0 0 0 0,0 0 0 0 0,1 0 0 0 0,-1-1 0 0 0,1 1 0 0 0,-3-2 0 0 0,2 1 0 0 0,0-1 0 0 0,0 1 0 0 0,1 0 0 0 0,-1-1 0 0 0,1 0 0 0 0,-1 1 0 0 0,-1-4 0 0 0,-5-4 0 0 0,5 6-1 0 0,3 2-6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41.623"/>
    </inkml:context>
    <inkml:brush xml:id="br0">
      <inkml:brushProperty name="width" value="0.1" units="cm"/>
      <inkml:brushProperty name="height" value="0.1" units="cm"/>
    </inkml:brush>
  </inkml:definitions>
  <inkml:trace contextRef="#ctx0" brushRef="#br0">321 329 7632 0 0,'-15'1'84'0'0,"10"0"-34"0"0,1-1-1 0 0,0 0 1 0 0,0 0 0 0 0,-1-1 0 0 0,-4 0-1 0 0,1 0 133 0 0,7 1-151 0 0,0 0 0 0 0,0 0 0 0 0,0 0 0 0 0,0 0 0 0 0,0 0 0 0 0,0 0 0 0 0,0 0 1 0 0,1 0-1 0 0,-1-1 0 0 0,0 1 0 0 0,-1-1 0 0 0,-13-4 988 0 0,13 4-1003 0 0,1 0-1 0 0,-1 1 1 0 0,1-1 0 0 0,-1 0 0 0 0,1 1 0 0 0,-1 0 0 0 0,0-1 0 0 0,1 1 0 0 0,-3 0-1 0 0,1-1 4 0 0,1-1-1 0 0,-1 1 0 0 0,1 0 0 0 0,0-1 0 0 0,0 1 0 0 0,0-1 0 0 0,0 0 0 0 0,0 0 1 0 0,-3-3-1 0 0,4 2 9 0 0,-1 1 1 0 0,1-1-1 0 0,0 1 1 0 0,0-1-1 0 0,0 1 1 0 0,0-1-1 0 0,1 0 1 0 0,-1 0-1 0 0,1 1 1 0 0,0-1-1 0 0,-1 0 1 0 0,1 0-1 0 0,0 1 1 0 0,1-1-1 0 0,-1 0 1 0 0,0 0-1 0 0,1 1 1 0 0,1-6-1 0 0,-1 6-19 0 0,0 1 6 0 0,-1 1 0 0 0,0-1 0 0 0,1 0-1 0 0,-1 1 1 0 0,0-1 0 0 0,1 1 0 0 0,-1-1 0 0 0,0 0 0 0 0,0 1 0 0 0,0-1 0 0 0,0 0 0 0 0,1 1 0 0 0,-1-1 0 0 0,0 0 0 0 0,0 0 0 0 0,0 1 0 0 0,-1-1 0 0 0,1 0 0 0 0,0 1 0 0 0,0-1 0 0 0,0 0 0 0 0,0 1 0 0 0,-1-2 0 0 0,0 1 15 0 0,0-1 0 0 0,0 1-1 0 0,0 0 1 0 0,1-1 0 0 0,-1 1 0 0 0,0 0-1 0 0,1-1 1 0 0,-1 1 0 0 0,1-1 0 0 0,0 1 0 0 0,-1-1-1 0 0,1 1 1 0 0,0-1 0 0 0,0 1 0 0 0,0-1 0 0 0,0-2-1 0 0,0 1 7 0 0,-1 1 0 0 0,1 0 0 0 0,-1 0 0 0 0,1-1 0 0 0,-1 1-1 0 0,0 0 1 0 0,0 0 0 0 0,0 0 0 0 0,0 0 0 0 0,-1 0 0 0 0,1 0-1 0 0,0 0 1 0 0,-1 0 0 0 0,1 1 0 0 0,-3-3 0 0 0,-8-11 149 0 0,9 12-120 0 0,0-1 0 0 0,0 1 0 0 0,-6-5 0 0 0,1 1 21 0 0,3 0-30 0 0,4 6-42 0 0,1 1 0 0 0,-1-1 1 0 0,0 0-1 0 0,0 0 0 0 0,0 0 1 0 0,1 0-1 0 0,-1 0 0 0 0,0 1 1 0 0,0-1-1 0 0,-2 0 0 0 0,-13-10 96 0 0,16 11-97 0 0,-1-1 0 0 0,0 0-1 0 0,0 1 1 0 0,1-1-1 0 0,-1 0 1 0 0,1 0-1 0 0,-1 1 1 0 0,0-1-1 0 0,1 0 1 0 0,-1 0-1 0 0,1 0 1 0 0,0 0-1 0 0,-1 0 1 0 0,1 0 0 0 0,0 0-1 0 0,-1-2 1 0 0,1 3-4 0 0,0-1 1 0 0,0 1-1 0 0,0 0 1 0 0,0-1-1 0 0,0 1 0 0 0,-1-1 1 0 0,1 1-1 0 0,0 0 1 0 0,0-1-1 0 0,-1 1 1 0 0,1-1-1 0 0,0 1 1 0 0,0 0-1 0 0,-1-1 1 0 0,1 1-1 0 0,0 0 1 0 0,-1 0-1 0 0,1-1 1 0 0,-6-6 71 0 0,5 5-60 0 0,0 0 0 0 0,1 1 0 0 0,-1-1 1 0 0,0 0-1 0 0,0 0 0 0 0,0 1 0 0 0,0-1 0 0 0,-1 1 1 0 0,1-1-1 0 0,0 1 0 0 0,-1 0 0 0 0,1-1 0 0 0,-1 1 0 0 0,-2-2 1 0 0,4 3-10 0 0,0 0 0 0 0,0 0 0 0 0,-1-1 0 0 0,1 1 0 0 0,0 0 0 0 0,0-1 1 0 0,-1 1-1 0 0,1 0 0 0 0,0 0 0 0 0,0-1 0 0 0,0 1 0 0 0,0 0 0 0 0,-1-1 0 0 0,1 1 1 0 0,0-1-1 0 0,0 1 0 0 0,0 0 0 0 0,0-1 0 0 0,0 0 0 0 0,-3-6 141 0 0,2 5-149 0 0,0 2 14 0 0,1 0-1 0 0,-1-1 0 0 0,1 1 1 0 0,-1-1-1 0 0,1 0 0 0 0,-1 1 1 0 0,1-1-1 0 0,-1 1 1 0 0,1-1-1 0 0,0 0 0 0 0,-1 1 1 0 0,1-1-1 0 0,0 0 0 0 0,0 1 1 0 0,-1-1-1 0 0,1-1 1 0 0,0 1 29 0 0,0 1-30 0 0,0-1 1 0 0,0 1-1 0 0,0-1 0 0 0,0 0 0 0 0,0 1 1 0 0,0-1-1 0 0,0 1 0 0 0,0-1 0 0 0,0 0 1 0 0,-1 1-1 0 0,1-1 0 0 0,0 1 0 0 0,0-1 1 0 0,-1 1-1 0 0,0-2 0 0 0,-40 2 1798 0 0,44 4-1712 0 0,0 6-59 0 0,-2-7-33 0 0,-1-1 0 0 0,1 0 0 0 0,-1 1 0 0 0,1-1 0 0 0,0 0 0 0 0,2 3 0 0 0,8 13 56 0 0,-1-3 4 0 0,0 0-1 0 0,-1 1 0 0 0,13 33 0 0 0,-16-33-25 0 0,-3-12-27 0 0,-2 0 0 0 0,1 1-1 0 0,0-1 1 0 0,-1 0 0 0 0,0 1 0 0 0,1 6-1 0 0,-1 7 20 0 0,-1-8-13 0 0,0-1 0 0 0,3 16 1 0 0,-1-16-6 0 0,-1-1 0 0 0,-1 1 0 0 0,1 0 0 0 0,-1 0 0 0 0,-1 0 0 0 0,-2 15 0 0 0,2 8 30 0 0,1-25-38 0 0,0-1-1 0 0,-1 1 1 0 0,1-1-1 0 0,-1 1 1 0 0,0-1 0 0 0,-4 10-1 0 0,4-11 3 0 0,0 0 1 0 0,0 0-1 0 0,1 0 1 0 0,0 1-1 0 0,0-1 0 0 0,0 0 1 0 0,0 0-1 0 0,3 9 0 0 0,-2-9-7 0 0,0 3 15 0 0,1-1 1 0 0,0 1-1 0 0,1-1 0 0 0,0 0 0 0 0,7 14 0 0 0,-6-14 7 0 0,-2-4-15 0 0,-1 0 0 0 0,1 0 0 0 0,0-1 0 0 0,0 1 0 0 0,0 0 0 0 0,0-1 0 0 0,0 1 0 0 0,0-1 0 0 0,1 0 0 0 0,-1 0 0 0 0,1 0 0 0 0,5 3 0 0 0,-5-3 3 0 0,0 0 0 0 0,0 0 0 0 0,1 0 0 0 0,-1 0-1 0 0,-1 0 1 0 0,5 5 0 0 0,-6-7-11 0 0,-1 1 0 0 0,1-1 1 0 0,0 0-1 0 0,-1 1 0 0 0,1-1 0 0 0,0 1 0 0 0,-1-1 1 0 0,1 0-1 0 0,0 0 0 0 0,1 1 0 0 0,-1-1 0 0 0,-1 0 0 0 0,1 0 0 0 0,0 1 0 0 0,-1-1 0 0 0,1 0 0 0 0,0 0 0 0 0,-1 1 0 0 0,1-1 1 0 0,-1 0-1 0 0,1 1 0 0 0,0-1 0 0 0,-1 1 0 0 0,1 0 0 0 0,4 4 13 0 0,4 8 24 0 0,-6-9 292 0 0,-3-4-419 0 0,0 1 0 0 0,1-1 0 0 0,-1 0 1 0 0,0 0-1 0 0,0 0 0 0 0,0 1 0 0 0,1-1 0 0 0,-1 0 0 0 0,0 1 0 0 0,0-1 0 0 0,0 0 0 0 0,1 0 0 0 0,-1 1 0 0 0,0-1 0 0 0,0 0 0 0 0,0 1 0 0 0,0-1 0 0 0,0 0 0 0 0,0 1 1 0 0,0-1-1 0 0,0 0 0 0 0,0 1 0 0 0,0-1 0 0 0,0 0 0 0 0,0 1 0 0 0,0-1 0 0 0,0 0 0 0 0,0 1 0 0 0,0-1 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42:43.855"/>
    </inkml:context>
    <inkml:brush xml:id="br0">
      <inkml:brushProperty name="width" value="0.1" units="cm"/>
      <inkml:brushProperty name="height" value="0.1" units="cm"/>
    </inkml:brush>
  </inkml:definitions>
  <inkml:trace contextRef="#ctx0" brushRef="#br0">385 163 3000 0 0,'0'0'247'0'0,"-4"-1"-61"0"0,-59-5 445 0 0,21 6 608 0 0,42-14 856 0 0,0 13-1987 0 0,0-1 0 0 0,1 0 1 0 0,-1 1-1 0 0,0-1 0 0 0,1 1 0 0 0,-1-1 0 0 0,1 1 0 0 0,0-2 0 0 0,0 1-45 0 0,0 1 0 0 0,-1-1 0 0 0,1 0 0 0 0,-1 1 0 0 0,1-1 0 0 0,-1 1 0 0 0,0-1 0 0 0,1-2 0 0 0,-1-50 1792 0 0,-1 53-1825 0 0,1 0-1 0 0,-1 0 1 0 0,0 1 0 0 0,1-1-1 0 0,-1 0 1 0 0,0 0-1 0 0,1 1 1 0 0,-1-1 0 0 0,-1 0-1 0 0,1 0 10 0 0,-18-10 419 0 0,18 10-435 0 0,1 1 0 0 0,0 0 0 0 0,0-1 0 0 0,-1 1 0 0 0,1-1 0 0 0,0 1 0 0 0,0 0 0 0 0,0-1-1 0 0,-1 1 1 0 0,1-1 0 0 0,0 1 0 0 0,0-1 0 0 0,0 1 0 0 0,0-1 0 0 0,0 1 0 0 0,0-1 0 0 0,0 0 0 0 0,0 1-18 0 0,0 0 0 0 0,0-1 0 0 0,0 1 1 0 0,0 0-1 0 0,0 0 0 0 0,1 0 1 0 0,-1 0-1 0 0,0-1 0 0 0,0 1 1 0 0,0 0-1 0 0,0 0 0 0 0,0 0 0 0 0,0 0 1 0 0,-1-1-1 0 0,1 1 0 0 0,0 0 1 0 0,0 0-1 0 0,0 0 0 0 0,0 0 1 0 0,0-1-1 0 0,0 1 0 0 0,0 0 0 0 0,0 0 1 0 0,0 0-1 0 0,0 0 0 0 0,0 0 1 0 0,-1 0-1 0 0,1-1 0 0 0,0 1 1 0 0,0 0-1 0 0,0 0 0 0 0,0 0 0 0 0,0 0 1 0 0,-1 0-1 0 0,1 0 0 0 0,0 0 1 0 0,0 0-1 0 0,0 0 0 0 0,0-1 1 0 0,0 1-1 0 0,-1 0 0 0 0,1 0 0 0 0,0 0 1 0 0,0 0-1 0 0,-1 0 0 0 0,1 0 1 0 0,0 0-1 0 0,0 1 1 0 0,0-1-1 0 0,-1 0 1 0 0,1 0-1 0 0,0 0 1 0 0,0 0 0 0 0,0 0-1 0 0,-1 0 1 0 0,1 0-1 0 0,0 0 1 0 0,0 0-1 0 0,-1-1 1 0 0,1 1-1 0 0,0 0 1 0 0,0 0-1 0 0,0 0 1 0 0,-1 0-1 0 0,1 0 1 0 0,0 0-1 0 0,0 0 1 0 0,0 0-1 0 0,0-1 1 0 0,-1 1 0 0 0,1 0-1 0 0,0 0 1 0 0,0 0-1 0 0,0 0 1 0 0,0 0-1 0 0,0-1 1 0 0,-1 1-1 0 0,1 0 1 0 0,0 0-1 0 0,0-1 1 0 0,-2-2 151 0 0,0 2-112 0 0,0 1 0 0 0,1 0 0 0 0,-1 0 0 0 0,0-1 0 0 0,0 1 0 0 0,1 1 0 0 0,-1-1 0 0 0,-2 0 0 0 0,-2 1 83 0 0,-32-1 179 0 0,37-1-298 0 0,0 1 0 0 0,0 0 0 0 0,1-1 0 0 0,-1 1 0 0 0,0 0 0 0 0,0-1 0 0 0,1 1 0 0 0,-1-1 0 0 0,1 1 0 0 0,-1-1 0 0 0,-1 0 0 0 0,-6-5 58 0 0,2 5-32 0 0,0 0 0 0 0,-1 1 0 0 0,1 0 0 0 0,-10 1 0 0 0,-2 0 142 0 0,-84-1 2582 0 0,102 8-2568 0 0,0-4-168 0 0,0 0 1 0 0,0-1-1 0 0,1 1 1 0 0,-1 0-1 0 0,1 0 0 0 0,0-1 1 0 0,1 1-1 0 0,-1-1 0 0 0,0 1 1 0 0,1-1-1 0 0,0 0 0 0 0,0 1 1 0 0,4 4-1 0 0,1 0 22 0 0,0 0-1 0 0,1-1 1 0 0,14 11-1 0 0,10 10 82 0 0,-19-16-52 0 0,16 11 0 0 0,-19-16-44 0 0,-1 1 1 0 0,0 0-1 0 0,0 1 0 0 0,9 12 1 0 0,2 0 20 0 0,-15-17-32 0 0,0 1 1 0 0,0 0 0 0 0,0 1 0 0 0,-1-1 0 0 0,0 1-1 0 0,5 9 1 0 0,-5-6 12 0 0,-1-3-7 0 0,-1-1-1 0 0,1 1 1 0 0,0-1 0 0 0,0 0-1 0 0,6 7 1 0 0,-6-7-3 0 0,1 0 0 0 0,-1 1-1 0 0,0-1 1 0 0,0 0 0 0 0,2 8-1 0 0,4 8 20 0 0,1-4-9 0 0,-7-13-17 0 0,0 1 0 0 0,0-1 0 0 0,-1 1 0 0 0,0-1 0 0 0,2 6 0 0 0,-3-7-2 0 0,-1-1 0 0 0,1 0 0 0 0,1 0 0 0 0,-1 1 0 0 0,0-1 0 0 0,2 2-1 0 0,4 6 28 0 0,1 2 9 0 0,-7-10-35 0 0,1 0 0 0 0,-1 1 0 0 0,0-1 0 0 0,1 0 0 0 0,-1 0 0 0 0,0 1 0 0 0,0-1 0 0 0,-1 0 0 0 0,2 5 0 0 0,-2-7-10 0 0,0 1 0 0 0,1 0 0 0 0,-1 0-1 0 0,0 0 1 0 0,1 0 0 0 0,-1-1 0 0 0,0 1 0 0 0,1 0 0 0 0,-1 0-1 0 0,1-1 1 0 0,0 2 0 0 0,4 7 30 0 0,-4-7-24 0 0,-1 0 0 0 0,1 0 0 0 0,-1 0 0 0 0,1-1 0 0 0,-1 1 0 0 0,1 0 0 0 0,0 0-1 0 0,0-1 1 0 0,0 1 0 0 0,0 0 0 0 0,0-1 0 0 0,1 1 0 0 0,-1-1 0 0 0,0 1 0 0 0,1-1 0 0 0,-1 0 0 0 0,3 2 0 0 0,-3-3-6 0 0,-1 1 1 0 0,1-1-1 0 0,-1 1 1 0 0,1-1-1 0 0,-1 0 1 0 0,1 1-1 0 0,-1 0 1 0 0,0-1-1 0 0,1 1 1 0 0,-1-1-1 0 0,1 1 1 0 0,-1-1-1 0 0,0 1 1 0 0,0 0-1 0 0,1-1 1 0 0,-1 1-1 0 0,0 0 1 0 0,0-1-1 0 0,0 1 1 0 0,0 1-1 0 0,5-1 209 0 0,-4-1 94 0 0,-4-1-188 0 0,-1-1-92 0 0,0 0 0 0 0,-1 0-1 0 0,1-1 1 0 0,0 1 0 0 0,0-1-1 0 0,-4-3 1 0 0,7 4-19 0 0,-1 1 0 0 0,0-1 0 0 0,0 0 0 0 0,0-1 0 0 0,1 1 1 0 0,-1 0-1 0 0,1 0 0 0 0,0-1 0 0 0,0 1 0 0 0,0-1 0 0 0,0 1 0 0 0,-1-4 0 0 0,2 4 0 0 0,-1 0 0 0 0,0 0 0 0 0,1 0-1 0 0,-1 1 1 0 0,0-1 0 0 0,0 0 0 0 0,0 1 0 0 0,0-1 0 0 0,0 1-1 0 0,-1-1 1 0 0,1 1 0 0 0,0-1 0 0 0,-4-1 0 0 0,-1-3 15 0 0,4 4-8 0 0,0 0-1 0 0,1 0 1 0 0,-1-1 0 0 0,1 1-1 0 0,0 0 1 0 0,-1-1-1 0 0,1 1 1 0 0,-1-4-1 0 0,1 3 1 0 0,1 3-14 0 0,0 0 0 0 0,0 0 0 0 0,0-1-1 0 0,-1 1 1 0 0,1 0 0 0 0,0 0 0 0 0,0 0 0 0 0,0 0 0 0 0,0 0 0 0 0,0-1 0 0 0,-1 1 0 0 0,1 0 0 0 0,0 0 0 0 0,0 0 0 0 0,0 0 0 0 0,0 0 0 0 0,-1 0-1 0 0,1 0 1 0 0,0-1 0 0 0,0 1 0 0 0,0 0 0 0 0,-1 0 0 0 0,1 0 0 0 0,0 0 0 0 0,0 0 0 0 0,0 0 0 0 0,-1 0 0 0 0,1 0 0 0 0,0 0 0 0 0,0 0 0 0 0,-1 0 0 0 0,1 0-1 0 0,0 1 1 0 0,0-1 0 0 0,-1 0-1 0 0,1 0 1 0 0,0 0 0 0 0,0 0-1 0 0,0 0 1 0 0,-1 0-1 0 0,1 0 1 0 0,0 0 0 0 0,0 0-1 0 0,0 0 1 0 0,0 0-1 0 0,-1 0 1 0 0,1 0 0 0 0,0 0-1 0 0,0-1 1 0 0,0 1 0 0 0,0 0-1 0 0,-1 0 1 0 0,1 0-1 0 0,0 0 1 0 0,0 0 0 0 0,0 0-1 0 0,0 0 1 0 0,0 0-1 0 0,-1 0 1 0 0,1-1 0 0 0,0 1-1 0 0,0 0 1 0 0,0 0 0 0 0,0 0-1 0 0,0 0 1 0 0,0-1-1 0 0,0 1 1 0 0,0 0 0 0 0,-1 0-1 0 0,1 0 1 0 0,0 0-1 0 0,0-1 1 0 0,0 1 0 0 0,0 0-1 0 0,0 0 1 0 0,0-1-1 0 0,0 1 0 0 0,0 0 1 0 0,0 0-1 0 0,0-1 1 0 0,0 1-1 0 0,0 0 1 0 0,0 0-1 0 0,0 0 1 0 0,0-1-1 0 0,-1 1 0 0 0,1 0 1 0 0,0 0-1 0 0,0 0 1 0 0,0 0-1 0 0,0-1 1 0 0,0 1-1 0 0,-1 0 1 0 0,1 0-1 0 0,0 0 0 0 0,0 0 1 0 0,0 0-1 0 0,0-1 1 0 0,-1 1-1 0 0,1 0 1 0 0,0 0-1 0 0,-1 0 1 0 0,-4-4 8 0 0,6-3-2561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36.293"/>
    </inkml:context>
    <inkml:brush xml:id="br0">
      <inkml:brushProperty name="width" value="0.1" units="cm"/>
      <inkml:brushProperty name="height" value="0.1" units="cm"/>
    </inkml:brush>
  </inkml:definitions>
  <inkml:trace contextRef="#ctx0" brushRef="#br0">1396 112 8136 0 0,'-9'-2'136'0'0,"8"2"-111"0"0,1 0 0 0 0,-1 0 0 0 0,0 0 1 0 0,1-1-1 0 0,-1 1 0 0 0,0 0 0 0 0,1 0 0 0 0,-1 0 1 0 0,0 0-1 0 0,1 0 0 0 0,-1 0 0 0 0,1 1 0 0 0,-1-1 0 0 0,0 0 1 0 0,1 0-1 0 0,-1 0 0 0 0,0 0 0 0 0,0 1 0 0 0,-1 1 322 0 0,6-2-95 0 0,-4 0-221 0 0,1 0-1 0 0,-1 0 1 0 0,0 0-1 0 0,1 0 0 0 0,-1 0 1 0 0,0 0-1 0 0,1 0 1 0 0,-1 0-1 0 0,0-1 1 0 0,1 1-1 0 0,-1 0 0 0 0,0 0 1 0 0,1 0-1 0 0,-1 0 1 0 0,0-1-1 0 0,0 1 1 0 0,1 0-1 0 0,-1 0 1 0 0,0-1-1 0 0,0 1 0 0 0,1 0 1 0 0,-1-1-1 0 0,0 1 1 0 0,-15-2 802 0 0,-46-7-356 0 0,48 8-417 0 0,-19-4 0 0 0,20 2-48 0 0,7 2 0 0 0,0 0-1 0 0,0-1 0 0 0,0 0 0 0 0,-8-5 1 0 0,10 5-5 0 0,-1 1 1 0 0,1-1 0 0 0,-1 1-1 0 0,1-1 1 0 0,-1 1 0 0 0,1 0-1 0 0,-1 0 1 0 0,-7 0 0 0 0,2 0 37 0 0,0 1 0 0 0,-15-4 0 0 0,13 1 10 0 0,7 2-26 0 0,0 0-1 0 0,1 0 0 0 0,-1-1 0 0 0,0 0 0 0 0,1 1 1 0 0,-1-1-1 0 0,-3-3 0 0 0,4 2 6 0 0,0 1 0 0 0,-1 0-1 0 0,1 0 1 0 0,-1 0 0 0 0,0 0 0 0 0,0 1-1 0 0,-7-2 1 0 0,6 2-3 0 0,-36-7 250 0 0,30 5-134 0 0,0 1 1 0 0,-16-1-1 0 0,-1 0 54 0 0,3 1-40 0 0,-1 0 0 0 0,-25 2-1 0 0,15 1-37 0 0,22 0-57 0 0,-1 0 1 0 0,1 1-1 0 0,-21 6 0 0 0,-2 0 39 0 0,14-5-17 0 0,0 2 0 0 0,1 1 0 0 0,0 0 0 0 0,-36 17 0 0 0,27-9 53 0 0,-34 19 130 0 0,53-26-206 0 0,0 1 0 0 0,0 0 0 0 0,-11 11 0 0 0,10-8 27 0 0,1 1 0 0 0,0 1 0 0 0,1-1 0 0 0,0 2 0 0 0,-17 28 0 0 0,14-17 47 0 0,-16 35 100 0 0,26-52-210 0 0,1 1 0 0 0,0-1 0 0 0,0 1 0 0 0,1 0 0 0 0,-1 10-1 0 0,-2 36 132 0 0,5-47-130 0 0,-1 1-1 0 0,1-1 1 0 0,0 0-1 0 0,1 0 1 0 0,1 12-1 0 0,13 39 128 0 0,-11-48-135 0 0,1 0 1 0 0,-1-1-1 0 0,1 1 0 0 0,1-1 1 0 0,0 0-1 0 0,1 0 0 0 0,0-1 1 0 0,0 0-1 0 0,1 0 1 0 0,0 0-1 0 0,0-1 0 0 0,1-1 1 0 0,0 1-1 0 0,1-2 0 0 0,0 1 1 0 0,0-1-1 0 0,15 7 0 0 0,12 3 53 0 0,0-2-1 0 0,0-2 0 0 0,42 9 1 0 0,-43-13-13 0 0,-21-4-19 0 0,0-1 0 0 0,24 3-1 0 0,28-6 69 0 0,-26-1-31 0 0,-27 0-39 0 0,0 0 0 0 0,25-6 0 0 0,5-1 31 0 0,-27 6-26 0 0,0-1 0 0 0,0-1 0 0 0,26-9 0 0 0,14-2 79 0 0,-43 12-78 0 0,0 0-1 0 0,-1-1 0 0 0,27-12 0 0 0,-30 11-22 0 0,1-1 19 0 0,0 0 0 0 0,0 0 1 0 0,-1-1-1 0 0,11-9 0 0 0,-13 9-4 0 0,-6 6-24 0 0,-1 0 0 0 0,1-1 0 0 0,0 1 0 0 0,-1-1 0 0 0,1 1 0 0 0,-1-1 0 0 0,1 0 0 0 0,-1 0 0 0 0,0 0 0 0 0,1-2 0 0 0,-2 4-13 0 0,0-1 0 0 0,0 1 0 0 0,0-1 0 0 0,0 1 0 0 0,0 0 0 0 0,0-1 0 0 0,0 1 0 0 0,0 0 0 0 0,0-1 0 0 0,0 1 0 0 0,0 0 0 0 0,-1-1 0 0 0,1 1 0 0 0,0 0 0 0 0,0-1 0 0 0,0 1 0 0 0,-1 0 0 0 0,1 0 0 0 0,0-1 0 0 0,0 1 0 0 0,-1 0 0 0 0,1 0 0 0 0,0-1 1 0 0,0 1-1 0 0,-1 0 0 0 0,1 0 0 0 0,0 0 0 0 0,-1 0 0 0 0,0-1 0 0 0,-12-5 24 0 0,10 5-22 0 0,-8-4 9 0 0,7 2-8 0 0,0 1 1 0 0,0 1-1 0 0,-1-1 0 0 0,1 0 1 0 0,0 1-1 0 0,-1 0 1 0 0,-7-1-1 0 0,-11 2 8 0 0,-37 3 1 0 0,26 0-8 0 0,16-1 1 0 0,0 1 1 0 0,0 1-1 0 0,0 1 0 0 0,0 0 0 0 0,-20 10 0 0 0,-3 1-2 0 0,-39 9 6 0 0,36-12-4 0 0,-48 21-1 0 0,84-31-4 0 0,-98 47 11 0 0,73-33-6 0 0,-35 25 1 0 0,28-15-5 0 0,-59 43 5 0 0,74-50 0 0 0,-42 42-1 0 0,-35 55 8 0 0,81-90-7 0 0,-18 34-1 0 0,16-25 10 0 0,19-30-13 0 0,1 1-1 0 0,0-1 1 0 0,0 1-1 0 0,0-1 1 0 0,1 1 0 0 0,0 0-1 0 0,1 0 1 0 0,-1 0-1 0 0,1 0 1 0 0,1 0 0 0 0,-1 1-1 0 0,1-1 1 0 0,1 0-1 0 0,0 9 1 0 0,1-6 4 0 0,0 0-1 0 0,1 1 1 0 0,0-1 0 0 0,0 0-1 0 0,1-1 1 0 0,0 1 0 0 0,1-1-1 0 0,0 0 1 0 0,8 11 0 0 0,-5-9 2 0 0,1-1 0 0 0,1-1 0 0 0,14 13 0 0 0,3 2 6 0 0,-11-9-1 0 0,1-2 1 0 0,0 0-1 0 0,0-1 0 0 0,1 0 1 0 0,35 15-1 0 0,-27-16 9 0 0,0-1 0 0 0,1-1 0 0 0,50 10 0 0 0,-52-15-12 0 0,28 6 35 0 0,109 5 0 0 0,-121-15-26 0 0,1-3 0 0 0,-1-1-1 0 0,42-10 1 0 0,105-34 57 0 0,-6-16-8 0 0,-143 47-56 0 0,142-65 55 0 0,-139 61-45 0 0,-2-3 0 0 0,47-34 0 0 0,-84 56-23 0 0,76-60 40 0 0,-57 43-31 0 0,28-32 0 0 0,42-63 4 0 0,-62 74-2562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37.714"/>
    </inkml:context>
    <inkml:brush xml:id="br0">
      <inkml:brushProperty name="width" value="0.1" units="cm"/>
      <inkml:brushProperty name="height" value="0.1" units="cm"/>
    </inkml:brush>
  </inkml:definitions>
  <inkml:trace contextRef="#ctx0" brushRef="#br0">1570 0 8432 0 0,'-3'2'80'0'0,"0"0"0"0"0,-1-1 0 0 0,1 1 0 0 0,-1-1 0 0 0,0 0 0 0 0,-5 1 1 0 0,-10 3 274 0 0,13-3-259 0 0,4-2-58 0 0,1 1-1 0 0,0-1 0 0 0,0 0 0 0 0,0 1 1 0 0,0-1-1 0 0,0 1 0 0 0,0-1 1 0 0,0 1-1 0 0,0-1 0 0 0,0 1 1 0 0,0 0-1 0 0,0 0 0 0 0,1-1 0 0 0,-2 2 1 0 0,1 0 7 0 0,0-1 1 0 0,-1 0-1 0 0,1 0 0 0 0,0 0 1 0 0,0 0-1 0 0,-1 0 1 0 0,1-1-1 0 0,0 1 1 0 0,-1 0-1 0 0,1 0 1 0 0,-4 0-1 0 0,-19 4 48 0 0,13-3-9 0 0,3 0-59 0 0,-1-2-1 0 0,1 1 0 0 0,0-1 0 0 0,-16-2 1 0 0,21 2-18 0 0,0 0 0 0 0,0 0 0 0 0,0 0 0 0 0,0 1 0 0 0,0 0 1 0 0,0-1-1 0 0,0 1 0 0 0,-4 2 0 0 0,3-2 7 0 0,1 1 0 0 0,-1-1 0 0 0,1 0-1 0 0,-1-1 1 0 0,0 1 0 0 0,-4 0 0 0 0,3-1 6 0 0,1 0 0 0 0,-1 1 0 0 0,-6 1 0 0 0,-3 1 13 0 0,-21 1 47 0 0,19-3-4 0 0,0 1-1 0 0,-26 6 1 0 0,-25 6 241 0 0,47-8-47 0 0,-41 6 0 0 0,33-7 27 0 0,0 1-1 0 0,-35 13 0 0 0,19-5-2 0 0,21-6-66 0 0,0 1 0 0 0,-27 15-1 0 0,39-18-143 0 0,1 0-11 0 0,1 0 0 0 0,0 0 0 0 0,0 1 1 0 0,1 0-1 0 0,-9 10 0 0 0,-6 5 126 0 0,14-13-107 0 0,0 0 1 0 0,-13 19-1 0 0,-1 2 31 0 0,17-22-87 0 0,1 0-1 0 0,0 0 1 0 0,0 1 0 0 0,1-1-1 0 0,0 1 1 0 0,-4 13-1 0 0,4-11-13 0 0,2-5 1 0 0,0 0-1 0 0,1-1 1 0 0,0 1 0 0 0,0 0 0 0 0,0 0-1 0 0,1 0 1 0 0,1 10 0 0 0,0-1 34 0 0,6 25 0 0 0,-5-33-40 0 0,1-1-1 0 0,-1 1 1 0 0,1-1 0 0 0,0 0-1 0 0,0 0 1 0 0,1 0 0 0 0,-1 0-1 0 0,1-1 1 0 0,7 7 0 0 0,4 5 34 0 0,26 19 0 0 0,-41-36-51 0 0,7 5 10 0 0,-1 0 0 0 0,1-1 0 0 0,0 0 0 0 0,1 0 0 0 0,8 4 0 0 0,40 9 30 0 0,-14-8-8 0 0,-23-5-14 0 0,23 6 0 0 0,-10 0-2 0 0,1-3 0 0 0,0-1 0 0 0,1-1 0 0 0,46 1 0 0 0,-27 0-11 0 0,-35-3-3 0 0,26 0 1 0 0,-4-4-3 0 0,-22 0 0 0 0,33 2 0 0 0,38 6-1 0 0,4 1 4 0 0,-37-3 12 0 0,6 1 8 0 0,-49-4-16 0 0,3 1 17 0 0,17 4 0 0 0,-28-6-8 0 0,0 1 1 0 0,1 0-1 0 0,-1 1 1 0 0,0-1-1 0 0,0 1 1 0 0,8 6-1 0 0,-6-4 12 0 0,-3-2-14 0 0,-1-1 0 0 0,0 0 0 0 0,0 1 0 0 0,0-1 0 0 0,0 1 0 0 0,-1 0 0 0 0,1 0 0 0 0,-1 0 0 0 0,0 0 0 0 0,3 5-1 0 0,11 40 91 0 0,-10-27-58 0 0,-4-15-35 0 0,-1 0 1 0 0,0 1 0 0 0,0-1-1 0 0,-1 0 1 0 0,1 1 0 0 0,-1-1-1 0 0,-1 9 1 0 0,-11 45 65 0 0,5-29-37 0 0,4-13-6 0 0,-2 1 0 0 0,0-1 0 0 0,-14 31 0 0 0,-71 123 216 0 0,80-157-218 0 0,-1 1 1 0 0,-1-1 0 0 0,0-1-1 0 0,-1 0 1 0 0,-1 0-1 0 0,0-2 1 0 0,-1 0 0 0 0,-22 14-1 0 0,-63 44 126 0 0,64-43-40 0 0,-77 43-1 0 0,66-46 11 0 0,-98 33-1 0 0,117-48-94 0 0,-39 10 53 0 0,58-18-70 0 0,0 1 0 0 0,-1-1 0 0 0,1 0 0 0 0,0-1 0 0 0,-14-1 0 0 0,-85-8 125 0 0,91 8-110 0 0,0-1 0 0 0,0 0-1 0 0,-27-8 1 0 0,17 1 29 0 0,-37-16 0 0 0,34 10 24 0 0,-48-33 0 0 0,20 11 8 0 0,-11 1 20 0 0,-48-39 40 0 0,82 51-111 0 0,1-2 0 0 0,-42-41 1 0 0,75 66-41 0 0,-18-18 8 0 0,15 14-5 0 0,-1 0 0 0 0,1 1 0 0 0,-1-1-1 0 0,0 1 1 0 0,-7-4 0 0 0,7 5 0 0 0,1 0 0 0 0,-1-1 1 0 0,1 0-1 0 0,0 0 0 0 0,0 0 0 0 0,0 0 0 0 0,1 0 0 0 0,-1-1 1 0 0,-4-8-1 0 0,4 7 5 0 0,3 5-7 0 0,0 0 0 0 0,0 0 0 0 0,1-1 0 0 0,-1 1 1 0 0,0 0-1 0 0,1-1 0 0 0,-1 1 0 0 0,1 0 0 0 0,-1-2 0 0 0,1 2-1 0 0,0 1-1 0 0,0-1 1 0 0,1 1 0 0 0,-1-1-1 0 0,0 1 1 0 0,0-1-1 0 0,0 1 1 0 0,0-1-1 0 0,1 1 1 0 0,-1-1-1 0 0,0 1 1 0 0,0-1-1 0 0,1 1 1 0 0,-1 0-1 0 0,0-1 1 0 0,1 1-1 0 0,-1-1 1 0 0,0 1-1 0 0,1 0 1 0 0,-1-1-1 0 0,1 1 1 0 0,-1 0-1 0 0,1 0 1 0 0,-1-1-1 0 0,1 1 1 0 0,-1 0-1 0 0,1 0 1 0 0,-1 0 0 0 0,1-1-1 0 0,8-3 1 0 0,-8 3 0 0 0,0 1-1 0 0,0-1 0 0 0,0 0 0 0 0,0 1 0 0 0,0-1 0 0 0,0 1 0 0 0,1 0 0 0 0,-1-1 0 0 0,0 1 0 0 0,0 0 0 0 0,1 0 0 0 0,-1-1 1 0 0,0 1-1 0 0,2 1 0 0 0,106-6 6 0 0,-103 5-6 0 0,9 0 0 0 0,0 1 0 0 0,0 0 0 0 0,-1 1 0 0 0,1 1 0 0 0,22 7 0 0 0,5 1 0 0 0,8 2 0 0 0,33 6 0 0 0,-42-14 0 0 0,15 3 3 0 0,-27-1 2 0 0,42 7 3 0 0,-67-14-8 0 0,23 4 1 0 0,40 11 0 0 0,-19-2 2 0 0,52 8 0 0 0,-18-1-3 0 0,4 1 0 0 0,-32-11 3 0 0,38 5 2 0 0,-56-10-5 0 0,-28-4 0 0 0,0 1 0 0 0,0-1 0 0 0,0-1 0 0 0,0 0 0 0 0,0 0 0 0 0,16-2 0 0 0,-11-1 0 0 0,-5 1 0 0 0,1 0 0 0 0,15 0 0 0 0,-19 1 0 0 0,0 1-1 0 0,1-1 0 0 0,-1 0 1 0 0,0-1-1 0 0,0 1 0 0 0,0-1 1 0 0,0 0-1 0 0,0 0 0 0 0,-1 0 1 0 0,1-1-1 0 0,-1 0 0 0 0,1 0 1 0 0,6-6-1 0 0,5-3-1243 0 0,25-13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39.579"/>
    </inkml:context>
    <inkml:brush xml:id="br0">
      <inkml:brushProperty name="width" value="0.1" units="cm"/>
      <inkml:brushProperty name="height" value="0.1" units="cm"/>
    </inkml:brush>
  </inkml:definitions>
  <inkml:trace contextRef="#ctx0" brushRef="#br0">1790 220 1704 0 0,'1'-3'-2'0'0,"0"1"-1"0"0,0-1 1 0 0,0 1-1 0 0,0-1 1 0 0,3-2-1 0 0,3-8 85 0 0,-2 2 194 0 0,0-2 368 0 0,9-15 0 0 0,-12 24-508 0 0,0 1 1 0 0,-1-1-1 0 0,0 1 1 0 0,0-1-1 0 0,0 0 1 0 0,0 1 0 0 0,0-5-1 0 0,3-14 478 0 0,-2 18-495 0 0,-2-1 0 0 0,1 1 0 0 0,0 0 1 0 0,-1-1-1 0 0,0 1 0 0 0,-1-8 0 0 0,1 7 184 0 0,0 0 0 0 0,0-1 1 0 0,1-8-1 0 0,2 10-31 0 0,-3 4-262 0 0,0 0 1 0 0,0 0-1 0 0,0 0 0 0 0,0 0 0 0 0,1 0 0 0 0,-1 0 0 0 0,0 0 0 0 0,0 0 0 0 0,0 0 0 0 0,0-1 1 0 0,0 1-1 0 0,0 0 0 0 0,0 0 0 0 0,1 0 0 0 0,-1 0 0 0 0,0 0 0 0 0,0 0 0 0 0,0-1 1 0 0,0 1-1 0 0,0 0 0 0 0,0 0 0 0 0,0 0 0 0 0,0 0 0 0 0,0 0 0 0 0,0-1 0 0 0,0 1 0 0 0,0 0 1 0 0,0 0-1 0 0,0 0 0 0 0,0-1 4 0 0,0 1-1 0 0,0 0 1 0 0,0 0 0 0 0,0 0 0 0 0,0-1-1 0 0,0 1 1 0 0,0 0 0 0 0,0 0 0 0 0,0-1 0 0 0,0 1-1 0 0,0 0 1 0 0,0 0 0 0 0,0 0 0 0 0,0-1 0 0 0,0 1-1 0 0,0 0 1 0 0,0 0 0 0 0,0 0 0 0 0,0-1 0 0 0,1 1-1 0 0,-1 0 1 0 0,0 0 0 0 0,0 0 0 0 0,0 0-1 0 0,0-1 1 0 0,0 1 0 0 0,1 0 0 0 0,-1 0 0 0 0,0 0-1 0 0,0 0 1 0 0,0 0 0 0 0,0 0 0 0 0,1-1 0 0 0,-1 1-1 0 0,0 0 1 0 0,0 0 0 0 0,0 0 0 0 0,1 0 0 0 0,-1 0-1 0 0,1 0 369 0 0,-1 6-18 0 0,-1 7-238 0 0,0-1 0 0 0,-1 1-1 0 0,-1 0 1 0 0,0-1 0 0 0,-6 17 0 0 0,-4 15 63 0 0,-20 75 260 0 0,7-28-194 0 0,9-36-2 0 0,-32 75 1 0 0,-35 48 230 0 0,39-86-219 0 0,-5 5-15 0 0,-1 2-15 0 0,29-51-128 0 0,-26 50 116 0 0,-31 37 191 0 0,79-135-412 0 0,-129 221 600 0 0,6-26-88 0 0,20-30-125 0 0,36-50-132 0 0,1-4-27 0 0,11-28-45 0 0,-54 86 222 0 0,23-7-26 0 0,37-65-170 0 0,-10 21 36 0 0,-25 45 99 0 0,56-118-231 0 0,-24 43 103 0 0,-18 24 105 0 0,22-38-77 0 0,15-28-87 0 0,1-1 9 0 0,27-36-125 0 0,0-1 1 0 0,-1 0-1 0 0,0-1 0 0 0,0 1 0 0 0,-1-1 1 0 0,-11 10-1 0 0,5-7 19 0 0,6-6-1 0 0,1 1 0 0 0,0 0 0 0 0,0 1 1 0 0,-6 7-1 0 0,11-12-41 0 0,1-1-1 0 0,-1 1 1 0 0,0 0 0 0 0,1-1 0 0 0,-1 1 0 0 0,0 0 0 0 0,0-1-1 0 0,0 1 1 0 0,1-1 0 0 0,-1 1 0 0 0,0-1 0 0 0,0 0 0 0 0,0 1-1 0 0,0-1 1 0 0,0 0 0 0 0,0 0 0 0 0,0 1 0 0 0,0-1 0 0 0,0 0-1 0 0,0 0 1 0 0,0 0 0 0 0,0 0 0 0 0,-1-1 0 0 0,2 1-17 0 0,-1 0 0 0 0,1 0 1 0 0,0 0-1 0 0,0 0 0 0 0,0 0 1 0 0,0 0-1 0 0,0 0 0 0 0,-1 0 1 0 0,1 0-1 0 0,0 0 0 0 0,0 0 1 0 0,0 0-1 0 0,0 0 0 0 0,0-1 0 0 0,0 1 1 0 0,0 0-1 0 0,-1 0 0 0 0,1 0 1 0 0,0 0-1 0 0,0 0 0 0 0,0 0 1 0 0,0 0-1 0 0,0-1 0 0 0,0 1 1 0 0,0 0-1 0 0,0 0 0 0 0,0 0 1 0 0,0 0-1 0 0,0 0 0 0 0,0-1 1 0 0,0 1-1 0 0,0 0 0 0 0,0 0 1 0 0,0 0-1 0 0,0 0 0 0 0,0-1 0 0 0,0 1 1 0 0,0 0-1 0 0,0 0 0 0 0,0 0 1 0 0,0 0-1 0 0,0 0 0 0 0,0-1 1 0 0,0 1-1 0 0,0 0 0 0 0,0 0 1 0 0,0 0-1 0 0,0 0 0 0 0,1 0 1 0 0,5-14 87 0 0,-2 6-47 0 0,56-96 64 0 0,-13 25-47 0 0,44-58 36 0 0,-8 13-42 0 0,-26 29-42 0 0,34-64 6 0 0,-5-43-3 0 0,-83 193-16 0 0,8-19 0 0 0,-2 0 0 0 0,0-1 0 0 0,7-51 0 0 0,-3-69-16 0 0,-12 113 16 0 0,0 10-3 0 0,-2-37 0 0 0,-1 47 2 0 0,-1-15-2 0 0,-1 0 0 0 0,-11-44 0 0 0,3 34-9 0 0,-6-48 0 0 0,12 63 3 0 0,0 1-1 0 0,-2 1 0 0 0,-19-45 1 0 0,25 64 7 0 0,-1 0 1 0 0,0 0-1 0 0,0 0 1 0 0,0 0-1 0 0,-1 1 1 0 0,1-1 0 0 0,-1 1-1 0 0,0 0 1 0 0,-1 0-1 0 0,-5-4 1 0 0,5 4 0 0 0,2 1 1 0 0,0 1 0 0 0,0 0 0 0 0,0-1 0 0 0,0 1 0 0 0,-1 1-1 0 0,1-1 1 0 0,-6-2 0 0 0,-6 0 0 0 0,-13-5 0 0 0,25 9 0 0 0,1-1 0 0 0,-1 1 0 0 0,0 0 0 0 0,0 0 0 0 0,1 0 0 0 0,-1 0 0 0 0,0 0 0 0 0,-3 1 0 0 0,-23 7 0 0 0,1 2 0 0 0,-36 17 0 0 0,58-23 2 0 0,0-1-1 0 0,0 1 1 0 0,0 1-1 0 0,0-1 1 0 0,1 1-1 0 0,-1 0 1 0 0,1 0-1 0 0,0 0 0 0 0,1 1 1 0 0,0 0-1 0 0,0 0 1 0 0,0 0-1 0 0,0 0 1 0 0,1 1-1 0 0,0-1 1 0 0,0 1-1 0 0,-1 8 0 0 0,0-3 3 0 0,2 0-1 0 0,-1 1 0 0 0,2-1 1 0 0,-1 1-1 0 0,2 0 0 0 0,0-1 1 0 0,0 1-1 0 0,5 23 0 0 0,-5-35-2 0 0,16 72 18 0 0,-13-64-13 0 0,0 0-1 0 0,0 0 1 0 0,1 0-1 0 0,0-1 1 0 0,11 16 0 0 0,-3-9 7 0 0,0-1 1 0 0,1 1-1 0 0,1-2 1 0 0,0 0 0 0 0,24 17-1 0 0,-19-16 1 0 0,-11-7-8 0 0,0-2 0 0 0,0 1 0 0 0,0-1 0 0 0,0 0 1 0 0,11 4-1 0 0,139 38 78 0 0,-124-39-66 0 0,-15-3-4 0 0,0-2 0 0 0,0 0 0 0 0,1-1 0 0 0,22-1 0 0 0,145-11 68 0 0,-163 7-75 0 0,17-1 15 0 0,1-3 0 0 0,41-10-1 0 0,112-43 59 0 0,-145 47-64 0 0,-27 7-5 0 0,0 0 0 0 0,-1-1 1 0 0,0-2-1 0 0,22-11 0 0 0,-15 3 9 0 0,2 2 0 0 0,-1 1 0 0 0,40-12 0 0 0,-45 17 0 0 0,1-1 0 0 0,-2-1 0 0 0,46-28 0 0 0,-63 34-13 0 0,1 1-1 0 0,0-1 1 0 0,0 1-1 0 0,1 1 1 0 0,-1 0-1 0 0,15-4 1 0 0,-12 4 0 0 0,0-1 1 0 0,0 0 0 0 0,0-1-1 0 0,10-5 1 0 0,5-3 7 0 0,-21 11-10 0 0,-1 1 1 0 0,1 0-1 0 0,-1 0 1 0 0,1 0-1 0 0,-1 0 0 0 0,10 1 1 0 0,6-2 9 0 0,-16 2-12 0 0,-1 0 0 0 0,1 0 0 0 0,0 1 0 0 0,5 0-1 0 0,-5 0 2 0 0,-1-1 0 0 0,1 1 0 0 0,0-1 0 0 0,-1 0 0 0 0,5 0 0 0 0,2-1 2 0 0,0 0 1 0 0,15 2 0 0 0,-5-1 7 0 0,-9 1-4 0 0,1 1-1 0 0,-1 0 1 0 0,0 0 0 0 0,12 5-1 0 0,-5-2 1 0 0,10 8 11 0 0,-24-12-12 0 0,-3-1 14 0 0,0 0-14 0 0,-10-1 24 0 0,5 1-26 0 0,1 0 1 0 0,-1-1-1 0 0,0 1 0 0 0,1 1 0 0 0,-1-1 0 0 0,0 0 0 0 0,1 1 0 0 0,-1 0 0 0 0,-5 2 0 0 0,1 1 3 0 0,-1 1 12 0 0,0 0-1 0 0,-1 0 1 0 0,1-1 0 0 0,-20 5 0 0 0,24-8-4 0 0,1 1 1 0 0,-1 0-1 0 0,0 0 0 0 0,0 0 1 0 0,1 0-1 0 0,-7 5 0 0 0,1 0 33 0 0,8-6-41 0 0,0 1 1 0 0,0 0-1 0 0,0 0 1 0 0,0 0-1 0 0,0 0 1 0 0,1 1-1 0 0,-3 3 1 0 0,-1 1 6 0 0,0 1 2 0 0,1-1-1 0 0,0 1 1 0 0,0 0 0 0 0,1 0-1 0 0,-4 13 1 0 0,-7 18 45 0 0,8-24-36 0 0,0 0 0 0 0,1 1 0 0 0,-2 18 0 0 0,2-14 5 0 0,-9 26-1 0 0,5-24-15 0 0,-5 12 6 0 0,12-27-16 0 0,-1-1 0 0 0,1 1 0 0 0,-2-1 0 0 0,1 0-1 0 0,-1 0 1 0 0,1 0 0 0 0,-7 7 0 0 0,4-5 0 0 0,1 0 1 0 0,0 1-1 0 0,1 0 1 0 0,-6 15-1 0 0,-2 6 8 0 0,-22 42 34 0 0,-28 63 66 0 0,7-11-8 0 0,1-9 11 0 0,29-64-68 0 0,5-11 6 0 0,8-18 0 0 0,-12 33 1 0 0,21-47-40 0 0,1 1 1 0 0,-1-1-1 0 0,2 1 1 0 0,-1 0-1 0 0,1-1 1 0 0,1 1-1 0 0,0 15 1 0 0,1-13-4 0 0,0 7 14 0 0,1 1-1 0 0,8 30 0 0 0,-8-43-21 0 0,0-1 0 0 0,0 0 1 0 0,1 1-1 0 0,0-1 0 0 0,0-1 0 0 0,0 1 0 0 0,0 0 1 0 0,1-1-1 0 0,0 1 0 0 0,0-1 0 0 0,0 0 0 0 0,1-1 0 0 0,-1 1 1 0 0,1-1-1 0 0,0 1 0 0 0,8 3 0 0 0,0-1 4 0 0,0-1-1 0 0,0 0 1 0 0,0-1 0 0 0,1 0-1 0 0,23 3 1 0 0,-27-6-7 0 0,-1 0 1 0 0,1-1 0 0 0,-1-1 0 0 0,0 1-1 0 0,1-2 1 0 0,-1 1 0 0 0,14-5 0 0 0,60-25 19 0 0,-76 28-22 0 0,16-8 2 0 0,0 0 0 0 0,-1-2-1 0 0,40-30 1 0 0,54-57 8 0 0,-62 51-9 0 0,31-26 623 0 0,-41 35-4140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41.373"/>
    </inkml:context>
    <inkml:brush xml:id="br0">
      <inkml:brushProperty name="width" value="0.1" units="cm"/>
      <inkml:brushProperty name="height" value="0.1" units="cm"/>
    </inkml:brush>
  </inkml:definitions>
  <inkml:trace contextRef="#ctx0" brushRef="#br0">802 7 2000 0 0,'0'0'4390'0'0,"-6"-2"-3970"0"0,5 2-396 0 0,-2-1 9 0 0,1 0 0 0 0,-1 0 0 0 0,1 1 0 0 0,-1-1 0 0 0,1 1 0 0 0,-1 0 0 0 0,1 0 0 0 0,-1 0 1 0 0,1 0-1 0 0,-1 0 0 0 0,1 1 0 0 0,-1-1 0 0 0,1 1 0 0 0,-1-1 0 0 0,1 1 0 0 0,0 0 0 0 0,-1 0 0 0 0,1 0 0 0 0,0 0 0 0 0,-3 2 0 0 0,-20 17 420 0 0,-32 35 0 0 0,33-33-270 0 0,15-12-32 0 0,-11 15-1 0 0,13-16-30 0 0,0-1 0 0 0,-15 15 0 0 0,7-10-13 0 0,3-4-3 0 0,1 1-1 0 0,0 0 1 0 0,-11 15 0 0 0,5-2 120 0 0,-1-1 0 0 0,-37 34 0 0 0,50-51-191 0 0,-13 10 108 0 0,1 1 0 0 0,-22 25 0 0 0,16-12 3 0 0,-53 71 233 0 0,48-63-227 0 0,16-21-45 0 0,-12 18 1 0 0,-66 110 506 0 0,82-131-517 0 0,-8 16-1 0 0,0 2 57 0 0,10-19-48 0 0,0 1-1 0 0,-5 19 1 0 0,8-23-67 0 0,0 2 35 0 0,0 0 0 0 0,1 0-1 0 0,1 1 1 0 0,0-1-1 0 0,0 1 1 0 0,2 12 0 0 0,-1-5 80 0 0,1-15-102 0 0,-1-1 0 0 0,1 0 1 0 0,0 1-1 0 0,0-1 0 0 0,0 1 1 0 0,0-1-1 0 0,1 0 0 0 0,-1 0 1 0 0,1 0-1 0 0,0 0 0 0 0,0 0 1 0 0,3 4-1 0 0,-4-6-25 0 0,0-1-1 0 0,0 1 1 0 0,0 0 0 0 0,0 0 0 0 0,0-1 0 0 0,0 1-1 0 0,0 0 1 0 0,0-1 0 0 0,1 0 0 0 0,1 1-1 0 0,6 4 75 0 0,1 2-12 0 0,-4-3-19 0 0,0 0-1 0 0,0-1 1 0 0,12 7 0 0 0,-6-5 67 0 0,0 1 0 0 0,20 14 0 0 0,-19-12 33 0 0,23 12 0 0 0,23 1 126 0 0,-1 0-58 0 0,-40-14-130 0 0,22 6 0 0 0,8 3 35 0 0,-19-7-49 0 0,0 0-1 0 0,31 4 1 0 0,-57-12-84 0 0,22 3 67 0 0,47 1 0 0 0,-26-3-22 0 0,29-1 34 0 0,-38-2-56 0 0,-18 1-6 0 0,0-2-1 0 0,30-5 1 0 0,36-15 41 0 0,-57 14-44 0 0,17-5 34 0 0,68-31-1 0 0,38-34 55 0 0,-129 66-89 0 0,36-23 22 0 0,-49 29-33 0 0,1-1 1 0 0,-1-1-1 0 0,-1 0 1 0 0,8-9-1 0 0,-11 11-4 0 0,6-6 10 0 0,-1 0 0 0 0,0-1 1 0 0,-1 0-1 0 0,14-27 0 0 0,-9 8 5 0 0,29-71 84 0 0,-38 87-82 0 0,0 0 0 0 0,-1 0 0 0 0,-1-1 0 0 0,2-26 0 0 0,-4-29 50 0 0,1 2 4 0 0,-2 60-61 0 0,-1 0 0 0 0,-1 0 0 0 0,0 0 1 0 0,-5-18-1 0 0,-14-45 86 0 0,11 33-34 0 0,7 31-48 0 0,-1 0-1 0 0,1 0 1 0 0,-2 0 0 0 0,1 0 0 0 0,-8-10-1 0 0,-33-40 68 0 0,27 37-48 0 0,10 12-23 0 0,-1 1 1 0 0,0 0-1 0 0,0 1 1 0 0,-16-11-1 0 0,-45-25 63 0 0,48 31-63 0 0,12 7-6 0 0,0 1 0 0 0,1 0 0 0 0,-1 1 0 0 0,-1 0 0 0 0,1 0 0 0 0,-1 1 0 0 0,-15-2 0 0 0,13 3-2 0 0,1 0 0 0 0,0-1 0 0 0,0-1 0 0 0,-14-5 0 0 0,17 5-1 0 0,-2-1 2 0 0,1 1 0 0 0,-1 0 0 0 0,-1 0 0 0 0,-15-2-1 0 0,-117-3 66 0 0,85 7-48 0 0,39 2-12 0 0,1 1 0 0 0,-35 5 0 0 0,-38 14 4 0 0,55-11-9 0 0,15-5-1 0 0,1 2 1 0 0,0 1 0 0 0,0 1 0 0 0,-21 11-1 0 0,-13 6 5 0 0,36-17-7 0 0,1 0 0 0 0,0 2 0 0 0,-18 12 0 0 0,-63 50 37 0 0,92-65-38 0 0,-1 0 0 0 0,1 0 0 0 0,0 0-1 0 0,1 1 1 0 0,0-1 0 0 0,0 2 0 0 0,-5 9 0 0 0,1 1 12 0 0,1 1 0 0 0,-8 25-1 0 0,11-23-3 0 0,1-1-1 0 0,-2 24 0 0 0,1-10-3 0 0,1-6 0 0 0,2 0-1 0 0,1 1 1 0 0,2-1 0 0 0,0 0 0 0 0,2 0 0 0 0,6 31-1 0 0,20 81 31 0 0,-20-109-30 0 0,1-1 1 0 0,19 41-1 0 0,47 71 16 0 0,-61-120-24 0 0,-3-4 8 0 0,1 0 0 0 0,1-1 0 0 0,22 24 0 0 0,-34-40-8 0 0,38 34 6 0 0,-33-32-4 0 0,-1 0 0 0 0,1 0 0 0 0,0 0 0 0 0,1-1 0 0 0,10 5-1 0 0,-5-4 0 0 0,0-1 0 0 0,0 0 0 0 0,0 0 0 0 0,0-1 0 0 0,1-1 0 0 0,-1 0 0 0 0,1 0 0 0 0,22-3-1 0 0,6-7 3 0 0,53-18-1 0 0,-89 25-3 0 0,280-103-49 0 0,-178 62-2416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42.346"/>
    </inkml:context>
    <inkml:brush xml:id="br0">
      <inkml:brushProperty name="width" value="0.1" units="cm"/>
      <inkml:brushProperty name="height" value="0.1" units="cm"/>
    </inkml:brush>
  </inkml:definitions>
  <inkml:trace contextRef="#ctx0" brushRef="#br0">1249 55 96 0 0,'-4'-1'107'0'0,"-15"-7"7"0"0,17 8-79 0 0,1-1-1 0 0,0 0 0 0 0,0 1 1 0 0,0-1-1 0 0,0 0 0 0 0,0 0 1 0 0,0 0-1 0 0,0 0 0 0 0,0 0 1 0 0,0 0-1 0 0,1 0 0 0 0,-1 0 1 0 0,0 0-1 0 0,0-2 0 0 0,0 3 19 0 0,1-1 0 0 0,0 1 0 0 0,0-1 0 0 0,-1 1 0 0 0,1-1 0 0 0,0 1 0 0 0,0 0 0 0 0,-1-1 0 0 0,1 1-1 0 0,0-1 1 0 0,-1 1 0 0 0,1 0 0 0 0,-1-1 0 0 0,1 1 0 0 0,0 0 0 0 0,-1-1 0 0 0,1 1 0 0 0,-1 0 0 0 0,1 0-1 0 0,-1 0 1 0 0,1-1 0 0 0,-1 1 0 0 0,1 0 0 0 0,-1 0 0 0 0,0 0 107 0 0,1-1-53 0 0,-1 1 0 0 0,1 0 0 0 0,0 0 0 0 0,0-1 0 0 0,0 1 1 0 0,-1 0-1 0 0,1-1 0 0 0,0 1 0 0 0,0 0 0 0 0,0-1 0 0 0,0 1 0 0 0,0 0 0 0 0,0-1 0 0 0,0 1 0 0 0,0 0 0 0 0,0-1 0 0 0,0 1 1 0 0,0 0-1 0 0,0-1 0 0 0,0 1 0 0 0,0-12 3121 0 0,0 8-2750 0 0,0 5-407 0 0,0 0-1 0 0,0-1 0 0 0,0 1 1 0 0,0 0-1 0 0,-1-1 0 0 0,1 1 1 0 0,0 0-1 0 0,0-1 0 0 0,-1 1 1 0 0,1 0-1 0 0,0-1 0 0 0,-1 1 1 0 0,1-1-1 0 0,0 1 0 0 0,-1-1 0 0 0,1 1 1 0 0,-1-1-1 0 0,1 1 0 0 0,-1-1 1 0 0,0 1-1 0 0,1-1 0 0 0,-1 1 1 0 0,-6 3 61 0 0,2 0 0 0 0,-1 0 0 0 0,0 1 0 0 0,1 0 0 0 0,0 0 0 0 0,0 0 1 0 0,0 0-1 0 0,1 1 0 0 0,-7 10 0 0 0,-32 56 587 0 0,35-61-611 0 0,3-3-2 0 0,-10 12 1 0 0,8-12-28 0 0,1 0 0 0 0,0 1 0 0 0,0 0 0 0 0,1 0 1 0 0,-6 11-1 0 0,-25 60 326 0 0,31-72-301 0 0,-10 14 1 0 0,10-16-40 0 0,0 1 0 0 0,1-1 0 0 0,-5 10 0 0 0,3 1 99 0 0,-7 25 0 0 0,1-3 22 0 0,5-19-48 0 0,-1 0 0 0 0,-1-1 0 0 0,-17 29 0 0 0,1-4 229 0 0,-22 52 0 0 0,-2 4 147 0 0,-17 24 87 0 0,45-88-437 0 0,11-17-10 0 0,-1 0 0 0 0,-1-1 0 0 0,-25 31 0 0 0,8-14 61 0 0,-1 2 20 0 0,10-15-38 0 0,-23 32 0 0 0,33-41-102 0 0,0-1 1 0 0,-20 17-1 0 0,15-15-21 0 0,-1-1 26 0 0,0-1 1 0 0,-1 0-1 0 0,0-1 1 0 0,-34 16-1 0 0,34-19 26 0 0,-24 6 0 0 0,38-12-112 0 0,-3-1 12 0 0,1 0 0 0 0,0 1 1 0 0,-1-2-1 0 0,1 1 0 0 0,-7-1 0 0 0,-10 2 45 0 0,10 0-40 0 0,5-1-4 0 0,0 0 0 0 0,0 0 1 0 0,0-1-1 0 0,0 1 0 0 0,-1-2 1 0 0,1 1-1 0 0,-14-3 0 0 0,-36-16 229 0 0,56 19-254 0 0,0-1 0 0 0,1 1 0 0 0,-1 0 0 0 0,0-1 0 0 0,1 1 0 0 0,-1-1 0 0 0,0 1 0 0 0,1-1 1 0 0,-1 1-1 0 0,1-1 0 0 0,-1 1 0 0 0,1-1 0 0 0,-1 1 0 0 0,1-1 0 0 0,0 0 0 0 0,-1 1 0 0 0,1-1 0 0 0,0 0 0 0 0,-1 0 0 0 0,-1-15 41 0 0,1 9-38 0 0,1 5 49 0 0,0-1 0 0 0,0 0 0 0 0,0 1 0 0 0,0-1 0 0 0,1 0 0 0 0,-1 1 0 0 0,1-1 0 0 0,0 1 0 0 0,0-1 0 0 0,1-2 0 0 0,5-10-2405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08:39:43.529"/>
    </inkml:context>
    <inkml:brush xml:id="br0">
      <inkml:brushProperty name="width" value="0.1" units="cm"/>
      <inkml:brushProperty name="height" value="0.1" units="cm"/>
    </inkml:brush>
  </inkml:definitions>
  <inkml:trace contextRef="#ctx0" brushRef="#br0">93 1058 9648 0 0,'-1'0'2'0'0,"1"-1"1"0"0,0 1 0 0 0,-1 0-1 0 0,1-1 1 0 0,-1 1 0 0 0,1 0 0 0 0,-1-1-1 0 0,1 1 1 0 0,-1 0 0 0 0,1 0-1 0 0,-1 0 1 0 0,1-1 0 0 0,-1 1-1 0 0,1 0 1 0 0,-1 0 0 0 0,1 0-1 0 0,-1 0 1 0 0,1 0 0 0 0,-1 0 0 0 0,1 0-1 0 0,-1 0 1 0 0,0 0 0 0 0,-1 1 13 0 0,1-1 0 0 0,0 1 0 0 0,0-1 0 0 0,-1 1 0 0 0,1 0 0 0 0,0-1 0 0 0,0 1 0 0 0,-2 1 0 0 0,-1 2 42 0 0,1-1-1 0 0,0 1 1 0 0,0-1 0 0 0,-3 5-1 0 0,6-6 18 0 0,-1-1-1 0 0,1 1 1 0 0,0-1-1 0 0,0 1 1 0 0,0 0-1 0 0,0-1 1 0 0,0 1-1 0 0,0-1 1 0 0,0 1-1 0 0,0-1 1 0 0,1 1-1 0 0,-1 0 1 0 0,0-1-1 0 0,1 1 1 0 0,1 2-1 0 0,-1-2-46 0 0,0 0-1 0 0,-1-1 0 0 0,1 1 0 0 0,-1 0 1 0 0,1 0-1 0 0,-1 0 0 0 0,1 0 0 0 0,-1 0 0 0 0,0 0 1 0 0,0 3-1 0 0,0 4 4 0 0,3 11 9 0 0,1-1-1 0 0,0 0 1 0 0,1 0-1 0 0,1 0 1 0 0,11 22-1 0 0,7 10 80 0 0,-1 0-1 0 0,27 97 0 0 0,-31-80 12 0 0,11 46 84 0 0,-1 11 83 0 0,-25-110-241 0 0,0 0 0 0 0,-1 0-1 0 0,1 20 1 0 0,3 47 229 0 0,1 19 150 0 0,-8-63-217 0 0,0-1 0 0 0,-7 40 1 0 0,1-44 15 0 0,-12 41 0 0 0,14-59-143 0 0,-1 0 0 0 0,-1-1-1 0 0,-1 1 1 0 0,-16 24 0 0 0,14-24-8 0 0,-92 121 598 0 0,93-128-643 0 0,3-1 9 0 0,-1 0 0 0 0,0-1-1 0 0,0 0 1 0 0,0 0 0 0 0,-1 0 0 0 0,0-1-1 0 0,-10 7 1 0 0,5-6 38 0 0,10-4-62 0 0,-1-1-1 0 0,1 0 0 0 0,-1 1 0 0 0,1-1 0 0 0,-1 0 1 0 0,0 0-1 0 0,1-1 0 0 0,-1 1 0 0 0,0 0 1 0 0,1-1-1 0 0,-5 1 0 0 0,25-12 126 0 0,15-9-146 0 0,-2-2 0 0 0,35-32-1 0 0,-46 38 2 0 0,90-78-1 0 0,48-37-9 0 0,0-10 4 0 0,-79 65-9 0 0,119-129-45 0 0,-190 197 55 0 0,75-99-36 0 0,-70 88 25 0 0,-1 0 0 0 0,-1-1 1 0 0,-1 0-1 0 0,8-22 0 0 0,2-32-26 0 0,-3 11-13 0 0,30-115-84 0 0,-40 149 108 0 0,64-241-96 0 0,-55 202 94 0 0,1-6 7 0 0,77-209-3 0 0,-85 261 26 0 0,1 1 0 0 0,15-20 0 0 0,-6 7 0 0 0,13-24 1 0 0,49-82 6 0 0,-57 104 1 0 0,-4 4 4 0 0,29-34 1 0 0,-40 54-10 0 0,0-1 1 0 0,9-15 0 0 0,8-13 1 0 0,-23 36-4 0 0,0 1 1 0 0,0-1-1 0 0,0 0 1 0 0,-1 0-1 0 0,0 0 1 0 0,0 0 0 0 0,0 0-1 0 0,-1 0 1 0 0,2-7-1 0 0,3-2-3 0 0,-5 12 1 0 0,0 1 0 0 0,-1-1 0 0 0,1 0 0 0 0,0 0 0 0 0,-1 0 0 0 0,1 1 0 0 0,-1-1 0 0 0,0 0 0 0 0,1 0 1 0 0,-1 0-1 0 0,0 0 0 0 0,0-2 0 0 0,0 4 0 0 0,0-1-1 0 0,0 1 1 0 0,0 0 0 0 0,-1 0 0 0 0,1-1 0 0 0,0 1 0 0 0,0 0-1 0 0,0 0 1 0 0,0-1 0 0 0,0 1 0 0 0,0 0 0 0 0,-1 0-1 0 0,1 0 1 0 0,0-1 0 0 0,0 1 0 0 0,0 0 0 0 0,-1 0 0 0 0,1 0-1 0 0,0-1 1 0 0,0 1 0 0 0,0 0 0 0 0,-1 0 0 0 0,1 0-1 0 0,0 0 1 0 0,0 0 0 0 0,-1 0 0 0 0,1 0 0 0 0,0 0 0 0 0,0-1-1 0 0,-1 1 1 0 0,1 0 0 0 0,0 0 0 0 0,-1 0 0 0 0,-12 1-76 0 0,7-1 42 0 0,1 2 11 0 0,-2 4 16 0 0,0-1 1 0 0,1 1-1 0 0,0 1 1 0 0,-6 7 0 0 0,-21 32-23 0 0,5-7 8 0 0,-12 14-2 0 0,-42 75 0 0 0,73-112 23 0 0,-3 4 7 0 0,1 1 0 0 0,-15 38 0 0 0,19-36 2 0 0,-1 5 24 0 0,-23 48 1 0 0,18-48 9 0 0,0 1 0 0 0,3 1 0 0 0,-9 31-1 0 0,-13 94 109 0 0,29-139-132 0 0,-25 82 113 0 0,9-35-41 0 0,16-54-77 0 0,-40 138 214 0 0,10-64-93 0 0,21-56-91 0 0,-29 58 90 0 0,8-15-26 0 0,-48 90 97 0 0,36-76-112 0 0,20-30-26 0 0,16-33-43 0 0,-1-1 1 0 0,-1 0 0 0 0,-15 22-1 0 0,12-23-8 0 0,-19 26 26 0 0,5-3 0 0 0,-18 31 17 0 0,-15 31 55 0 0,50-88-100 0 0,6-8-4 0 0,0 0 1 0 0,-7 15 0 0 0,5-12 11 0 0,6-10-164 0 0,0 0 0 0 0,0 0 0 0 0,1 1 0 0 0,-1-1-1 0 0,0 0 1 0 0,0 1 0 0 0,1-1 0 0 0,-1 0 0 0 0,1 1 0 0 0,-1-1-1 0 0,1 1 1 0 0,0-1 0 0 0,-1 1 0 0 0,1-1 0 0 0,0 3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7684B4-1849-4F6E-A103-93753CB47B76}"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67876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7684B4-1849-4F6E-A103-93753CB47B76}"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357686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87684B4-1849-4F6E-A103-93753CB47B76}"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3322188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87684B4-1849-4F6E-A103-93753CB47B76}"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1B4-29BF-4272-B734-EF72AC1E974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16622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684B4-1849-4F6E-A103-93753CB47B76}"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919240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7684B4-1849-4F6E-A103-93753CB47B76}" type="datetimeFigureOut">
              <a:rPr lang="en-US" smtClean="0"/>
              <a:t>4/2/2022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3260933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7684B4-1849-4F6E-A103-93753CB47B76}" type="datetimeFigureOut">
              <a:rPr lang="en-US" smtClean="0"/>
              <a:t>4/2/2022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1973958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684B4-1849-4F6E-A103-93753CB47B76}"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3824581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684B4-1849-4F6E-A103-93753CB47B76}"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123191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87684B4-1849-4F6E-A103-93753CB47B76}"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320049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684B4-1849-4F6E-A103-93753CB47B76}"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234925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7684B4-1849-4F6E-A103-93753CB47B76}"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283500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7684B4-1849-4F6E-A103-93753CB47B76}" type="datetimeFigureOut">
              <a:rPr lang="en-US" smtClean="0"/>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150246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87684B4-1849-4F6E-A103-93753CB47B76}" type="datetimeFigureOut">
              <a:rPr lang="en-US" smtClean="0"/>
              <a:t>4/2/2022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248354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7684B4-1849-4F6E-A103-93753CB47B76}" type="datetimeFigureOut">
              <a:rPr lang="en-US" smtClean="0"/>
              <a:t>4/2/2022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118134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87684B4-1849-4F6E-A103-93753CB47B76}" type="datetimeFigureOut">
              <a:rPr lang="en-US" smtClean="0"/>
              <a:t>4/2/2022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9007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7684B4-1849-4F6E-A103-93753CB47B76}"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761B4-29BF-4272-B734-EF72AC1E9749}" type="slidenum">
              <a:rPr lang="en-US" smtClean="0"/>
              <a:t>‹#›</a:t>
            </a:fld>
            <a:endParaRPr lang="en-US"/>
          </a:p>
        </p:txBody>
      </p:sp>
    </p:spTree>
    <p:extLst>
      <p:ext uri="{BB962C8B-B14F-4D97-AF65-F5344CB8AC3E}">
        <p14:creationId xmlns:p14="http://schemas.microsoft.com/office/powerpoint/2010/main" val="193296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7684B4-1849-4F6E-A103-93753CB47B76}" type="datetimeFigureOut">
              <a:rPr lang="en-US" smtClean="0"/>
              <a:t>4/2/2022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1F761B4-29BF-4272-B734-EF72AC1E9749}" type="slidenum">
              <a:rPr lang="en-US" smtClean="0"/>
              <a:t>‹#›</a:t>
            </a:fld>
            <a:endParaRPr lang="en-US"/>
          </a:p>
        </p:txBody>
      </p:sp>
    </p:spTree>
    <p:extLst>
      <p:ext uri="{BB962C8B-B14F-4D97-AF65-F5344CB8AC3E}">
        <p14:creationId xmlns:p14="http://schemas.microsoft.com/office/powerpoint/2010/main" val="368394264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9.png"/><Relationship Id="rId26" Type="http://schemas.openxmlformats.org/officeDocument/2006/relationships/image" Target="../media/image23.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7.png"/><Relationship Id="rId42" Type="http://schemas.openxmlformats.org/officeDocument/2006/relationships/image" Target="../media/image31.png"/><Relationship Id="rId47" Type="http://schemas.openxmlformats.org/officeDocument/2006/relationships/customXml" Target="../ink/ink23.xml"/><Relationship Id="rId50" Type="http://schemas.openxmlformats.org/officeDocument/2006/relationships/image" Target="../media/image35.png"/><Relationship Id="rId7" Type="http://schemas.openxmlformats.org/officeDocument/2006/relationships/customXml" Target="../ink/ink3.xml"/><Relationship Id="rId2" Type="http://schemas.openxmlformats.org/officeDocument/2006/relationships/image" Target="../media/image9.jpeg"/><Relationship Id="rId16" Type="http://schemas.openxmlformats.org/officeDocument/2006/relationships/image" Target="../media/image18.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22.png"/><Relationship Id="rId32" Type="http://schemas.openxmlformats.org/officeDocument/2006/relationships/image" Target="../media/image26.png"/><Relationship Id="rId37" Type="http://schemas.openxmlformats.org/officeDocument/2006/relationships/customXml" Target="../ink/ink18.xml"/><Relationship Id="rId40" Type="http://schemas.openxmlformats.org/officeDocument/2006/relationships/image" Target="../media/image30.png"/><Relationship Id="rId45" Type="http://schemas.openxmlformats.org/officeDocument/2006/relationships/customXml" Target="../ink/ink2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4.png"/><Relationship Id="rId36" Type="http://schemas.openxmlformats.org/officeDocument/2006/relationships/image" Target="../media/image28.png"/><Relationship Id="rId49" Type="http://schemas.openxmlformats.org/officeDocument/2006/relationships/customXml" Target="../ink/ink24.xml"/><Relationship Id="rId10" Type="http://schemas.openxmlformats.org/officeDocument/2006/relationships/image" Target="../media/image15.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32.png"/><Relationship Id="rId52" Type="http://schemas.openxmlformats.org/officeDocument/2006/relationships/image" Target="../media/image36.png"/><Relationship Id="rId4" Type="http://schemas.openxmlformats.org/officeDocument/2006/relationships/image" Target="../media/image12.png"/><Relationship Id="rId9" Type="http://schemas.openxmlformats.org/officeDocument/2006/relationships/customXml" Target="../ink/ink4.xml"/><Relationship Id="rId14" Type="http://schemas.openxmlformats.org/officeDocument/2006/relationships/image" Target="../media/image17.png"/><Relationship Id="rId22" Type="http://schemas.openxmlformats.org/officeDocument/2006/relationships/image" Target="../media/image21.png"/><Relationship Id="rId27" Type="http://schemas.openxmlformats.org/officeDocument/2006/relationships/customXml" Target="../ink/ink13.xml"/><Relationship Id="rId30" Type="http://schemas.openxmlformats.org/officeDocument/2006/relationships/image" Target="../media/image25.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4.png"/><Relationship Id="rId8" Type="http://schemas.openxmlformats.org/officeDocument/2006/relationships/image" Target="../media/image14.png"/><Relationship Id="rId51" Type="http://schemas.openxmlformats.org/officeDocument/2006/relationships/customXml" Target="../ink/ink25.xml"/><Relationship Id="rId3" Type="http://schemas.openxmlformats.org/officeDocument/2006/relationships/customXml" Target="../ink/ink1.xml"/><Relationship Id="rId12" Type="http://schemas.openxmlformats.org/officeDocument/2006/relationships/image" Target="../media/image16.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9.png"/><Relationship Id="rId46" Type="http://schemas.openxmlformats.org/officeDocument/2006/relationships/image" Target="../media/image33.png"/><Relationship Id="rId20" Type="http://schemas.openxmlformats.org/officeDocument/2006/relationships/image" Target="../media/image20.png"/><Relationship Id="rId41" Type="http://schemas.openxmlformats.org/officeDocument/2006/relationships/customXml" Target="../ink/ink20.xml"/><Relationship Id="rId1" Type="http://schemas.openxmlformats.org/officeDocument/2006/relationships/slideLayout" Target="../slideLayouts/slideLayout7.xml"/><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customXml" Target="../ink/ink30.xml"/><Relationship Id="rId18" Type="http://schemas.openxmlformats.org/officeDocument/2006/relationships/image" Target="../media/image43.png"/><Relationship Id="rId26" Type="http://schemas.openxmlformats.org/officeDocument/2006/relationships/image" Target="../media/image47.png"/><Relationship Id="rId3" Type="http://schemas.openxmlformats.org/officeDocument/2006/relationships/image" Target="../media/image7.jpeg"/><Relationship Id="rId21" Type="http://schemas.openxmlformats.org/officeDocument/2006/relationships/customXml" Target="../ink/ink34.xml"/><Relationship Id="rId7" Type="http://schemas.openxmlformats.org/officeDocument/2006/relationships/customXml" Target="../ink/ink27.xml"/><Relationship Id="rId12" Type="http://schemas.openxmlformats.org/officeDocument/2006/relationships/image" Target="../media/image40.png"/><Relationship Id="rId17" Type="http://schemas.openxmlformats.org/officeDocument/2006/relationships/customXml" Target="../ink/ink32.xml"/><Relationship Id="rId25" Type="http://schemas.openxmlformats.org/officeDocument/2006/relationships/customXml" Target="../ink/ink36.xml"/><Relationship Id="rId2" Type="http://schemas.openxmlformats.org/officeDocument/2006/relationships/image" Target="../media/image9.jpeg"/><Relationship Id="rId16" Type="http://schemas.openxmlformats.org/officeDocument/2006/relationships/image" Target="../media/image42.png"/><Relationship Id="rId20" Type="http://schemas.openxmlformats.org/officeDocument/2006/relationships/image" Target="../media/image44.png"/><Relationship Id="rId29" Type="http://schemas.openxmlformats.org/officeDocument/2006/relationships/customXml" Target="../ink/ink38.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customXml" Target="../ink/ink29.xml"/><Relationship Id="rId24" Type="http://schemas.openxmlformats.org/officeDocument/2006/relationships/image" Target="../media/image46.png"/><Relationship Id="rId32" Type="http://schemas.openxmlformats.org/officeDocument/2006/relationships/image" Target="../media/image50.png"/><Relationship Id="rId5" Type="http://schemas.openxmlformats.org/officeDocument/2006/relationships/customXml" Target="../ink/ink26.xml"/><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image" Target="../media/image48.png"/><Relationship Id="rId10" Type="http://schemas.openxmlformats.org/officeDocument/2006/relationships/image" Target="../media/image39.png"/><Relationship Id="rId19" Type="http://schemas.openxmlformats.org/officeDocument/2006/relationships/customXml" Target="../ink/ink33.xml"/><Relationship Id="rId31" Type="http://schemas.openxmlformats.org/officeDocument/2006/relationships/customXml" Target="../ink/ink39.xml"/><Relationship Id="rId4" Type="http://schemas.openxmlformats.org/officeDocument/2006/relationships/hyperlink" Target="mailto:bwccuniversity@gmail.com" TargetMode="External"/><Relationship Id="rId9" Type="http://schemas.openxmlformats.org/officeDocument/2006/relationships/customXml" Target="../ink/ink28.xml"/><Relationship Id="rId14" Type="http://schemas.openxmlformats.org/officeDocument/2006/relationships/image" Target="../media/image41.png"/><Relationship Id="rId22" Type="http://schemas.openxmlformats.org/officeDocument/2006/relationships/image" Target="../media/image45.png"/><Relationship Id="rId27" Type="http://schemas.openxmlformats.org/officeDocument/2006/relationships/customXml" Target="../ink/ink37.xml"/><Relationship Id="rId30"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87CFF6-3EAD-43A9-9D85-25A20B4033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6339" y="0"/>
            <a:ext cx="6629400" cy="6813274"/>
          </a:xfrm>
          <a:prstGeom prst="rect">
            <a:avLst/>
          </a:prstGeom>
          <a:noFill/>
          <a:ln>
            <a:noFill/>
          </a:ln>
        </p:spPr>
      </p:pic>
      <p:sp>
        <p:nvSpPr>
          <p:cNvPr id="4" name="TextBox 3">
            <a:extLst>
              <a:ext uri="{FF2B5EF4-FFF2-40B4-BE49-F238E27FC236}">
                <a16:creationId xmlns:a16="http://schemas.microsoft.com/office/drawing/2014/main" id="{405DC680-2A57-4437-8F4F-7A210E61690F}"/>
              </a:ext>
            </a:extLst>
          </p:cNvPr>
          <p:cNvSpPr txBox="1"/>
          <p:nvPr/>
        </p:nvSpPr>
        <p:spPr>
          <a:xfrm>
            <a:off x="5695123" y="2494722"/>
            <a:ext cx="6430616" cy="584775"/>
          </a:xfrm>
          <a:prstGeom prst="rect">
            <a:avLst/>
          </a:prstGeom>
          <a:noFill/>
        </p:spPr>
        <p:txBody>
          <a:bodyPr wrap="square">
            <a:spAutoFit/>
          </a:bodyPr>
          <a:lstStyle/>
          <a:p>
            <a:pPr algn="ct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WORLD RELIGIONS </a:t>
            </a:r>
            <a:endParaRPr lang="en-US" sz="3200" dirty="0"/>
          </a:p>
        </p:txBody>
      </p:sp>
      <p:pic>
        <p:nvPicPr>
          <p:cNvPr id="5" name="Picture 4">
            <a:extLst>
              <a:ext uri="{FF2B5EF4-FFF2-40B4-BE49-F238E27FC236}">
                <a16:creationId xmlns:a16="http://schemas.microsoft.com/office/drawing/2014/main" id="{79BC8868-2046-4105-ADBD-F3551BEE8B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6554" y="1802062"/>
            <a:ext cx="2098420" cy="1880417"/>
          </a:xfrm>
          <a:prstGeom prst="rect">
            <a:avLst/>
          </a:prstGeom>
          <a:noFill/>
          <a:ln w="76200">
            <a:solidFill>
              <a:srgbClr val="FF0000"/>
            </a:solidFill>
          </a:ln>
        </p:spPr>
      </p:pic>
      <p:sp>
        <p:nvSpPr>
          <p:cNvPr id="7" name="TextBox 6">
            <a:extLst>
              <a:ext uri="{FF2B5EF4-FFF2-40B4-BE49-F238E27FC236}">
                <a16:creationId xmlns:a16="http://schemas.microsoft.com/office/drawing/2014/main" id="{1EFF841D-8F14-43D4-A6A0-FBECCD68590E}"/>
              </a:ext>
            </a:extLst>
          </p:cNvPr>
          <p:cNvSpPr txBox="1"/>
          <p:nvPr/>
        </p:nvSpPr>
        <p:spPr>
          <a:xfrm>
            <a:off x="66261" y="3980622"/>
            <a:ext cx="5430078" cy="1600438"/>
          </a:xfrm>
          <a:prstGeom prst="rect">
            <a:avLst/>
          </a:prstGeom>
          <a:noFill/>
        </p:spPr>
        <p:txBody>
          <a:bodyPr wrap="square">
            <a:spAutoFit/>
          </a:bodyPr>
          <a:lstStyle/>
          <a:p>
            <a:pPr marL="285750" marR="0">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BE WHOLE UNIVERSITY-2022</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Chancellor: Prophetess Bendetta Clark</a:t>
            </a:r>
          </a:p>
          <a:p>
            <a:pPr marL="285750" marR="0" algn="ctr">
              <a:spcBef>
                <a:spcPts val="0"/>
              </a:spcBef>
              <a:spcAft>
                <a:spcPts val="0"/>
              </a:spcAft>
            </a:pPr>
            <a:r>
              <a:rPr lang="en-US" sz="2000" b="1" i="1" u="sng"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bwccuniversity@gmail.com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“Where becoming and being whole is our passion</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Sunday, April 3, 2022 @ 09:30 am</a:t>
            </a:r>
            <a:endParaRPr lang="en-US" sz="2000" dirty="0"/>
          </a:p>
        </p:txBody>
      </p:sp>
      <p:sp>
        <p:nvSpPr>
          <p:cNvPr id="9" name="TextBox 8">
            <a:extLst>
              <a:ext uri="{FF2B5EF4-FFF2-40B4-BE49-F238E27FC236}">
                <a16:creationId xmlns:a16="http://schemas.microsoft.com/office/drawing/2014/main" id="{995CD5D1-6B39-45C0-878E-CDB12D9D358D}"/>
              </a:ext>
            </a:extLst>
          </p:cNvPr>
          <p:cNvSpPr txBox="1"/>
          <p:nvPr/>
        </p:nvSpPr>
        <p:spPr>
          <a:xfrm>
            <a:off x="218661" y="839858"/>
            <a:ext cx="5223013" cy="769441"/>
          </a:xfrm>
          <a:prstGeom prst="rect">
            <a:avLst/>
          </a:prstGeom>
          <a:noFill/>
        </p:spPr>
        <p:txBody>
          <a:bodyPr wrap="square">
            <a:spAutoFit/>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WELCOME!</a:t>
            </a:r>
            <a:endParaRPr lang="en-US" sz="4400" dirty="0"/>
          </a:p>
        </p:txBody>
      </p:sp>
    </p:spTree>
    <p:extLst>
      <p:ext uri="{BB962C8B-B14F-4D97-AF65-F5344CB8AC3E}">
        <p14:creationId xmlns:p14="http://schemas.microsoft.com/office/powerpoint/2010/main" val="3425538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743A4F3-FAC4-440E-B8F7-9AEE5E7E0E6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654">
            <a:extLst>
              <a:ext uri="{FF2B5EF4-FFF2-40B4-BE49-F238E27FC236}">
                <a16:creationId xmlns:a16="http://schemas.microsoft.com/office/drawing/2014/main" id="{1EC5C53B-2FB8-4A54-852F-87AEB31B2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3" t="4761" r="3947" b="11002"/>
          <a:stretch>
            <a:fillRect/>
          </a:stretch>
        </p:blipFill>
        <p:spPr bwMode="auto">
          <a:xfrm>
            <a:off x="52180" y="0"/>
            <a:ext cx="1209840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5B4DF6C7-CE45-40FF-A846-9626CE8C68A7}"/>
              </a:ext>
            </a:extLst>
          </p:cNvPr>
          <p:cNvSpPr>
            <a:spLocks noChangeArrowheads="1"/>
          </p:cNvSpPr>
          <p:nvPr/>
        </p:nvSpPr>
        <p:spPr bwMode="auto">
          <a:xfrm>
            <a:off x="-514350" y="3622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C9F18CC1-C74F-497A-9EC9-BF23A31C8296}"/>
              </a:ext>
            </a:extLst>
          </p:cNvPr>
          <p:cNvSpPr txBox="1"/>
          <p:nvPr/>
        </p:nvSpPr>
        <p:spPr>
          <a:xfrm>
            <a:off x="566529" y="1376571"/>
            <a:ext cx="11037406" cy="707886"/>
          </a:xfrm>
          <a:prstGeom prst="rect">
            <a:avLst/>
          </a:prstGeom>
          <a:noFill/>
        </p:spPr>
        <p:txBody>
          <a:bodyPr wrap="square">
            <a:spAutoFit/>
          </a:bodyPr>
          <a:lstStyle/>
          <a:p>
            <a:pPr algn="ctr"/>
            <a:r>
              <a:rPr lang="en-US" sz="4000" b="1" dirty="0">
                <a:effectLst/>
                <a:latin typeface="Roboto" panose="02000000000000000000" pitchFamily="2" charset="0"/>
                <a:ea typeface="Calibri" panose="020F0502020204030204" pitchFamily="34" charset="0"/>
                <a:cs typeface="Times New Roman" panose="02020603050405020304" pitchFamily="18" charset="0"/>
              </a:rPr>
              <a:t>Islam Unveiled Documentary</a:t>
            </a:r>
            <a:endParaRPr lang="en-US" sz="4000" dirty="0"/>
          </a:p>
        </p:txBody>
      </p:sp>
      <p:sp>
        <p:nvSpPr>
          <p:cNvPr id="8" name="TextBox 7">
            <a:extLst>
              <a:ext uri="{FF2B5EF4-FFF2-40B4-BE49-F238E27FC236}">
                <a16:creationId xmlns:a16="http://schemas.microsoft.com/office/drawing/2014/main" id="{D6629B43-EC7B-443E-B800-7D412F1F3DE8}"/>
              </a:ext>
            </a:extLst>
          </p:cNvPr>
          <p:cNvSpPr txBox="1"/>
          <p:nvPr/>
        </p:nvSpPr>
        <p:spPr>
          <a:xfrm>
            <a:off x="3032678" y="4418517"/>
            <a:ext cx="6175926" cy="646331"/>
          </a:xfrm>
          <a:prstGeom prst="rect">
            <a:avLst/>
          </a:prstGeom>
          <a:noFill/>
        </p:spPr>
        <p:txBody>
          <a:bodyPr wrap="square">
            <a:spAutoFit/>
          </a:bodyPr>
          <a:lstStyle/>
          <a:p>
            <a:pPr marL="0" marR="0" algn="ctr">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https://youtu.be/uBvFX3xzQbk</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743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78176-B584-4117-809C-BE3E60BB60CF}"/>
              </a:ext>
            </a:extLst>
          </p:cNvPr>
          <p:cNvPicPr>
            <a:picLocks noChangeAspect="1"/>
          </p:cNvPicPr>
          <p:nvPr/>
        </p:nvPicPr>
        <p:blipFill rotWithShape="1">
          <a:blip r:embed="rId2">
            <a:extLst>
              <a:ext uri="{28A0092B-C50C-407E-A947-70E740481C1C}">
                <a14:useLocalDpi xmlns:a14="http://schemas.microsoft.com/office/drawing/2010/main" val="0"/>
              </a:ext>
            </a:extLst>
          </a:blip>
          <a:srcRect t="21332" r="65376" b="20377"/>
          <a:stretch/>
        </p:blipFill>
        <p:spPr bwMode="auto">
          <a:xfrm>
            <a:off x="10066682" y="0"/>
            <a:ext cx="2125318" cy="2054796"/>
          </a:xfrm>
          <a:prstGeom prst="rect">
            <a:avLst/>
          </a:prstGeom>
          <a:noFill/>
          <a:ln>
            <a:noFill/>
          </a:ln>
          <a:extLst>
            <a:ext uri="{53640926-AAD7-44D8-BBD7-CCE9431645EC}">
              <a14:shadowObscured xmlns:a14="http://schemas.microsoft.com/office/drawing/2010/main"/>
            </a:ext>
          </a:extLst>
        </p:spPr>
      </p:pic>
      <p:sp>
        <p:nvSpPr>
          <p:cNvPr id="3" name="Star: 5 Points 2">
            <a:extLst>
              <a:ext uri="{FF2B5EF4-FFF2-40B4-BE49-F238E27FC236}">
                <a16:creationId xmlns:a16="http://schemas.microsoft.com/office/drawing/2014/main" id="{C1D827EF-76B8-4625-BA0C-E4150E8E081A}"/>
              </a:ext>
            </a:extLst>
          </p:cNvPr>
          <p:cNvSpPr/>
          <p:nvPr/>
        </p:nvSpPr>
        <p:spPr>
          <a:xfrm>
            <a:off x="11256065" y="695739"/>
            <a:ext cx="770282" cy="735494"/>
          </a:xfrm>
          <a:prstGeom prst="star5">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5" name="Group 34">
            <a:extLst>
              <a:ext uri="{FF2B5EF4-FFF2-40B4-BE49-F238E27FC236}">
                <a16:creationId xmlns:a16="http://schemas.microsoft.com/office/drawing/2014/main" id="{01F4109E-5745-4883-9EF0-8331EEB38FE8}"/>
              </a:ext>
            </a:extLst>
          </p:cNvPr>
          <p:cNvGrpSpPr/>
          <p:nvPr/>
        </p:nvGrpSpPr>
        <p:grpSpPr>
          <a:xfrm>
            <a:off x="1274474" y="1188923"/>
            <a:ext cx="5916600" cy="1700640"/>
            <a:chOff x="1274474" y="1188923"/>
            <a:chExt cx="5916600" cy="1700640"/>
          </a:xfrm>
        </p:grpSpPr>
        <mc:AlternateContent xmlns:mc="http://schemas.openxmlformats.org/markup-compatibility/2006">
          <mc:Choice xmlns:p14="http://schemas.microsoft.com/office/powerpoint/2010/main" Requires="p14">
            <p:contentPart p14:bwMode="auto" r:id="rId3">
              <p14:nvContentPartPr>
                <p14:cNvPr id="20" name="Ink 19">
                  <a:extLst>
                    <a:ext uri="{FF2B5EF4-FFF2-40B4-BE49-F238E27FC236}">
                      <a16:creationId xmlns:a16="http://schemas.microsoft.com/office/drawing/2014/main" id="{C201D741-22A3-4435-96C7-675CC1729D02}"/>
                    </a:ext>
                  </a:extLst>
                </p14:cNvPr>
                <p14:cNvContentPartPr/>
                <p14:nvPr/>
              </p14:nvContentPartPr>
              <p14:xfrm>
                <a:off x="1274474" y="1188923"/>
                <a:ext cx="1268280" cy="1217520"/>
              </p14:xfrm>
            </p:contentPart>
          </mc:Choice>
          <mc:Fallback>
            <p:pic>
              <p:nvPicPr>
                <p:cNvPr id="20" name="Ink 19">
                  <a:extLst>
                    <a:ext uri="{FF2B5EF4-FFF2-40B4-BE49-F238E27FC236}">
                      <a16:creationId xmlns:a16="http://schemas.microsoft.com/office/drawing/2014/main" id="{C201D741-22A3-4435-96C7-675CC1729D02}"/>
                    </a:ext>
                  </a:extLst>
                </p:cNvPr>
                <p:cNvPicPr/>
                <p:nvPr/>
              </p:nvPicPr>
              <p:blipFill>
                <a:blip r:embed="rId4"/>
                <a:stretch>
                  <a:fillRect/>
                </a:stretch>
              </p:blipFill>
              <p:spPr>
                <a:xfrm>
                  <a:off x="1256834" y="1170923"/>
                  <a:ext cx="1303920" cy="1253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 name="Ink 20">
                  <a:extLst>
                    <a:ext uri="{FF2B5EF4-FFF2-40B4-BE49-F238E27FC236}">
                      <a16:creationId xmlns:a16="http://schemas.microsoft.com/office/drawing/2014/main" id="{116A2E80-31F9-4806-911B-B0C129543114}"/>
                    </a:ext>
                  </a:extLst>
                </p14:cNvPr>
                <p14:cNvContentPartPr/>
                <p14:nvPr/>
              </p14:nvContentPartPr>
              <p14:xfrm>
                <a:off x="1539074" y="2028443"/>
                <a:ext cx="473760" cy="861120"/>
              </p14:xfrm>
            </p:contentPart>
          </mc:Choice>
          <mc:Fallback>
            <p:pic>
              <p:nvPicPr>
                <p:cNvPr id="21" name="Ink 20">
                  <a:extLst>
                    <a:ext uri="{FF2B5EF4-FFF2-40B4-BE49-F238E27FC236}">
                      <a16:creationId xmlns:a16="http://schemas.microsoft.com/office/drawing/2014/main" id="{116A2E80-31F9-4806-911B-B0C129543114}"/>
                    </a:ext>
                  </a:extLst>
                </p:cNvPr>
                <p:cNvPicPr/>
                <p:nvPr/>
              </p:nvPicPr>
              <p:blipFill>
                <a:blip r:embed="rId6"/>
                <a:stretch>
                  <a:fillRect/>
                </a:stretch>
              </p:blipFill>
              <p:spPr>
                <a:xfrm>
                  <a:off x="1521434" y="2010803"/>
                  <a:ext cx="509400" cy="896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Ink 22">
                  <a:extLst>
                    <a:ext uri="{FF2B5EF4-FFF2-40B4-BE49-F238E27FC236}">
                      <a16:creationId xmlns:a16="http://schemas.microsoft.com/office/drawing/2014/main" id="{A244B748-AFEB-4F68-BCF7-07E7CD59A495}"/>
                    </a:ext>
                  </a:extLst>
                </p14:cNvPr>
                <p14:cNvContentPartPr/>
                <p14:nvPr/>
              </p14:nvContentPartPr>
              <p14:xfrm>
                <a:off x="2320634" y="1839083"/>
                <a:ext cx="1029600" cy="598680"/>
              </p14:xfrm>
            </p:contentPart>
          </mc:Choice>
          <mc:Fallback>
            <p:pic>
              <p:nvPicPr>
                <p:cNvPr id="23" name="Ink 22">
                  <a:extLst>
                    <a:ext uri="{FF2B5EF4-FFF2-40B4-BE49-F238E27FC236}">
                      <a16:creationId xmlns:a16="http://schemas.microsoft.com/office/drawing/2014/main" id="{A244B748-AFEB-4F68-BCF7-07E7CD59A495}"/>
                    </a:ext>
                  </a:extLst>
                </p:cNvPr>
                <p:cNvPicPr/>
                <p:nvPr/>
              </p:nvPicPr>
              <p:blipFill>
                <a:blip r:embed="rId8"/>
                <a:stretch>
                  <a:fillRect/>
                </a:stretch>
              </p:blipFill>
              <p:spPr>
                <a:xfrm>
                  <a:off x="2302634" y="1821083"/>
                  <a:ext cx="1065240" cy="634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 name="Ink 23">
                  <a:extLst>
                    <a:ext uri="{FF2B5EF4-FFF2-40B4-BE49-F238E27FC236}">
                      <a16:creationId xmlns:a16="http://schemas.microsoft.com/office/drawing/2014/main" id="{855E43BB-32D7-4B31-9D12-494B96FA94F4}"/>
                    </a:ext>
                  </a:extLst>
                </p14:cNvPr>
                <p14:cNvContentPartPr/>
                <p14:nvPr/>
              </p14:nvContentPartPr>
              <p14:xfrm>
                <a:off x="3231074" y="1870043"/>
                <a:ext cx="684360" cy="635400"/>
              </p14:xfrm>
            </p:contentPart>
          </mc:Choice>
          <mc:Fallback>
            <p:pic>
              <p:nvPicPr>
                <p:cNvPr id="24" name="Ink 23">
                  <a:extLst>
                    <a:ext uri="{FF2B5EF4-FFF2-40B4-BE49-F238E27FC236}">
                      <a16:creationId xmlns:a16="http://schemas.microsoft.com/office/drawing/2014/main" id="{855E43BB-32D7-4B31-9D12-494B96FA94F4}"/>
                    </a:ext>
                  </a:extLst>
                </p:cNvPr>
                <p:cNvPicPr/>
                <p:nvPr/>
              </p:nvPicPr>
              <p:blipFill>
                <a:blip r:embed="rId10"/>
                <a:stretch>
                  <a:fillRect/>
                </a:stretch>
              </p:blipFill>
              <p:spPr>
                <a:xfrm>
                  <a:off x="3213074" y="1852043"/>
                  <a:ext cx="720000" cy="671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Ink 24">
                  <a:extLst>
                    <a:ext uri="{FF2B5EF4-FFF2-40B4-BE49-F238E27FC236}">
                      <a16:creationId xmlns:a16="http://schemas.microsoft.com/office/drawing/2014/main" id="{BB156235-ED3B-437E-9CD6-88702B1A11F6}"/>
                    </a:ext>
                  </a:extLst>
                </p14:cNvPr>
                <p14:cNvContentPartPr/>
                <p14:nvPr/>
              </p14:nvContentPartPr>
              <p14:xfrm>
                <a:off x="3836954" y="1848803"/>
                <a:ext cx="643320" cy="646560"/>
              </p14:xfrm>
            </p:contentPart>
          </mc:Choice>
          <mc:Fallback>
            <p:pic>
              <p:nvPicPr>
                <p:cNvPr id="25" name="Ink 24">
                  <a:extLst>
                    <a:ext uri="{FF2B5EF4-FFF2-40B4-BE49-F238E27FC236}">
                      <a16:creationId xmlns:a16="http://schemas.microsoft.com/office/drawing/2014/main" id="{BB156235-ED3B-437E-9CD6-88702B1A11F6}"/>
                    </a:ext>
                  </a:extLst>
                </p:cNvPr>
                <p:cNvPicPr/>
                <p:nvPr/>
              </p:nvPicPr>
              <p:blipFill>
                <a:blip r:embed="rId12"/>
                <a:stretch>
                  <a:fillRect/>
                </a:stretch>
              </p:blipFill>
              <p:spPr>
                <a:xfrm>
                  <a:off x="3818954" y="1830803"/>
                  <a:ext cx="678960" cy="682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6" name="Ink 25">
                  <a:extLst>
                    <a:ext uri="{FF2B5EF4-FFF2-40B4-BE49-F238E27FC236}">
                      <a16:creationId xmlns:a16="http://schemas.microsoft.com/office/drawing/2014/main" id="{7260C5CF-F385-44C2-9730-1209CE390732}"/>
                    </a:ext>
                  </a:extLst>
                </p14:cNvPr>
                <p14:cNvContentPartPr/>
                <p14:nvPr/>
              </p14:nvContentPartPr>
              <p14:xfrm>
                <a:off x="4478114" y="1330763"/>
                <a:ext cx="829440" cy="1227600"/>
              </p14:xfrm>
            </p:contentPart>
          </mc:Choice>
          <mc:Fallback>
            <p:pic>
              <p:nvPicPr>
                <p:cNvPr id="26" name="Ink 25">
                  <a:extLst>
                    <a:ext uri="{FF2B5EF4-FFF2-40B4-BE49-F238E27FC236}">
                      <a16:creationId xmlns:a16="http://schemas.microsoft.com/office/drawing/2014/main" id="{7260C5CF-F385-44C2-9730-1209CE390732}"/>
                    </a:ext>
                  </a:extLst>
                </p:cNvPr>
                <p:cNvPicPr/>
                <p:nvPr/>
              </p:nvPicPr>
              <p:blipFill>
                <a:blip r:embed="rId14"/>
                <a:stretch>
                  <a:fillRect/>
                </a:stretch>
              </p:blipFill>
              <p:spPr>
                <a:xfrm>
                  <a:off x="4460474" y="1312763"/>
                  <a:ext cx="865080" cy="1263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 name="Ink 27">
                  <a:extLst>
                    <a:ext uri="{FF2B5EF4-FFF2-40B4-BE49-F238E27FC236}">
                      <a16:creationId xmlns:a16="http://schemas.microsoft.com/office/drawing/2014/main" id="{69488F9B-11CF-4AF8-8340-DFEDBF7D49B7}"/>
                    </a:ext>
                  </a:extLst>
                </p14:cNvPr>
                <p14:cNvContentPartPr/>
                <p14:nvPr/>
              </p14:nvContentPartPr>
              <p14:xfrm>
                <a:off x="5296034" y="2005403"/>
                <a:ext cx="570960" cy="498240"/>
              </p14:xfrm>
            </p:contentPart>
          </mc:Choice>
          <mc:Fallback>
            <p:pic>
              <p:nvPicPr>
                <p:cNvPr id="28" name="Ink 27">
                  <a:extLst>
                    <a:ext uri="{FF2B5EF4-FFF2-40B4-BE49-F238E27FC236}">
                      <a16:creationId xmlns:a16="http://schemas.microsoft.com/office/drawing/2014/main" id="{69488F9B-11CF-4AF8-8340-DFEDBF7D49B7}"/>
                    </a:ext>
                  </a:extLst>
                </p:cNvPr>
                <p:cNvPicPr/>
                <p:nvPr/>
              </p:nvPicPr>
              <p:blipFill>
                <a:blip r:embed="rId16"/>
                <a:stretch>
                  <a:fillRect/>
                </a:stretch>
              </p:blipFill>
              <p:spPr>
                <a:xfrm>
                  <a:off x="5278034" y="1987763"/>
                  <a:ext cx="60660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9" name="Ink 28">
                  <a:extLst>
                    <a:ext uri="{FF2B5EF4-FFF2-40B4-BE49-F238E27FC236}">
                      <a16:creationId xmlns:a16="http://schemas.microsoft.com/office/drawing/2014/main" id="{2F8BB3ED-35E3-4963-8333-F3955614BAAA}"/>
                    </a:ext>
                  </a:extLst>
                </p14:cNvPr>
                <p14:cNvContentPartPr/>
                <p14:nvPr/>
              </p14:nvContentPartPr>
              <p14:xfrm>
                <a:off x="5783834" y="2011883"/>
                <a:ext cx="449640" cy="514800"/>
              </p14:xfrm>
            </p:contentPart>
          </mc:Choice>
          <mc:Fallback>
            <p:pic>
              <p:nvPicPr>
                <p:cNvPr id="29" name="Ink 28">
                  <a:extLst>
                    <a:ext uri="{FF2B5EF4-FFF2-40B4-BE49-F238E27FC236}">
                      <a16:creationId xmlns:a16="http://schemas.microsoft.com/office/drawing/2014/main" id="{2F8BB3ED-35E3-4963-8333-F3955614BAAA}"/>
                    </a:ext>
                  </a:extLst>
                </p:cNvPr>
                <p:cNvPicPr/>
                <p:nvPr/>
              </p:nvPicPr>
              <p:blipFill>
                <a:blip r:embed="rId18"/>
                <a:stretch>
                  <a:fillRect/>
                </a:stretch>
              </p:blipFill>
              <p:spPr>
                <a:xfrm>
                  <a:off x="5766194" y="1993883"/>
                  <a:ext cx="48528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0" name="Ink 29">
                  <a:extLst>
                    <a:ext uri="{FF2B5EF4-FFF2-40B4-BE49-F238E27FC236}">
                      <a16:creationId xmlns:a16="http://schemas.microsoft.com/office/drawing/2014/main" id="{80364AFE-732A-4064-B65F-9AD0C08CAE09}"/>
                    </a:ext>
                  </a:extLst>
                </p14:cNvPr>
                <p14:cNvContentPartPr/>
                <p14:nvPr/>
              </p14:nvContentPartPr>
              <p14:xfrm>
                <a:off x="6122954" y="1678523"/>
                <a:ext cx="605880" cy="968400"/>
              </p14:xfrm>
            </p:contentPart>
          </mc:Choice>
          <mc:Fallback>
            <p:pic>
              <p:nvPicPr>
                <p:cNvPr id="30" name="Ink 29">
                  <a:extLst>
                    <a:ext uri="{FF2B5EF4-FFF2-40B4-BE49-F238E27FC236}">
                      <a16:creationId xmlns:a16="http://schemas.microsoft.com/office/drawing/2014/main" id="{80364AFE-732A-4064-B65F-9AD0C08CAE09}"/>
                    </a:ext>
                  </a:extLst>
                </p:cNvPr>
                <p:cNvPicPr/>
                <p:nvPr/>
              </p:nvPicPr>
              <p:blipFill>
                <a:blip r:embed="rId20"/>
                <a:stretch>
                  <a:fillRect/>
                </a:stretch>
              </p:blipFill>
              <p:spPr>
                <a:xfrm>
                  <a:off x="6104954" y="1660523"/>
                  <a:ext cx="641520" cy="1004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1" name="Ink 30">
                  <a:extLst>
                    <a:ext uri="{FF2B5EF4-FFF2-40B4-BE49-F238E27FC236}">
                      <a16:creationId xmlns:a16="http://schemas.microsoft.com/office/drawing/2014/main" id="{270B0120-A845-41E9-910F-97C22D7A9420}"/>
                    </a:ext>
                  </a:extLst>
                </p14:cNvPr>
                <p14:cNvContentPartPr/>
                <p14:nvPr/>
              </p14:nvContentPartPr>
              <p14:xfrm>
                <a:off x="6536234" y="1967963"/>
                <a:ext cx="654840" cy="659880"/>
              </p14:xfrm>
            </p:contentPart>
          </mc:Choice>
          <mc:Fallback>
            <p:pic>
              <p:nvPicPr>
                <p:cNvPr id="31" name="Ink 30">
                  <a:extLst>
                    <a:ext uri="{FF2B5EF4-FFF2-40B4-BE49-F238E27FC236}">
                      <a16:creationId xmlns:a16="http://schemas.microsoft.com/office/drawing/2014/main" id="{270B0120-A845-41E9-910F-97C22D7A9420}"/>
                    </a:ext>
                  </a:extLst>
                </p:cNvPr>
                <p:cNvPicPr/>
                <p:nvPr/>
              </p:nvPicPr>
              <p:blipFill>
                <a:blip r:embed="rId22"/>
                <a:stretch>
                  <a:fillRect/>
                </a:stretch>
              </p:blipFill>
              <p:spPr>
                <a:xfrm>
                  <a:off x="6518234" y="1950323"/>
                  <a:ext cx="690480" cy="695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2" name="Ink 31">
                  <a:extLst>
                    <a:ext uri="{FF2B5EF4-FFF2-40B4-BE49-F238E27FC236}">
                      <a16:creationId xmlns:a16="http://schemas.microsoft.com/office/drawing/2014/main" id="{8AB1977F-B48C-4B99-AB04-CD111ADB9659}"/>
                    </a:ext>
                  </a:extLst>
                </p14:cNvPr>
                <p14:cNvContentPartPr/>
                <p14:nvPr/>
              </p14:nvContentPartPr>
              <p14:xfrm>
                <a:off x="5283794" y="1550723"/>
                <a:ext cx="234360" cy="204120"/>
              </p14:xfrm>
            </p:contentPart>
          </mc:Choice>
          <mc:Fallback>
            <p:pic>
              <p:nvPicPr>
                <p:cNvPr id="32" name="Ink 31">
                  <a:extLst>
                    <a:ext uri="{FF2B5EF4-FFF2-40B4-BE49-F238E27FC236}">
                      <a16:creationId xmlns:a16="http://schemas.microsoft.com/office/drawing/2014/main" id="{8AB1977F-B48C-4B99-AB04-CD111ADB9659}"/>
                    </a:ext>
                  </a:extLst>
                </p:cNvPr>
                <p:cNvPicPr/>
                <p:nvPr/>
              </p:nvPicPr>
              <p:blipFill>
                <a:blip r:embed="rId24"/>
                <a:stretch>
                  <a:fillRect/>
                </a:stretch>
              </p:blipFill>
              <p:spPr>
                <a:xfrm>
                  <a:off x="5265794" y="1533083"/>
                  <a:ext cx="2700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3" name="Ink 32">
                  <a:extLst>
                    <a:ext uri="{FF2B5EF4-FFF2-40B4-BE49-F238E27FC236}">
                      <a16:creationId xmlns:a16="http://schemas.microsoft.com/office/drawing/2014/main" id="{95FF0772-5F06-487F-809E-C1CEE6921EE9}"/>
                    </a:ext>
                  </a:extLst>
                </p14:cNvPr>
                <p14:cNvContentPartPr/>
                <p14:nvPr/>
              </p14:nvContentPartPr>
              <p14:xfrm>
                <a:off x="5358314" y="1666283"/>
                <a:ext cx="10800" cy="13320"/>
              </p14:xfrm>
            </p:contentPart>
          </mc:Choice>
          <mc:Fallback>
            <p:pic>
              <p:nvPicPr>
                <p:cNvPr id="33" name="Ink 32">
                  <a:extLst>
                    <a:ext uri="{FF2B5EF4-FFF2-40B4-BE49-F238E27FC236}">
                      <a16:creationId xmlns:a16="http://schemas.microsoft.com/office/drawing/2014/main" id="{95FF0772-5F06-487F-809E-C1CEE6921EE9}"/>
                    </a:ext>
                  </a:extLst>
                </p:cNvPr>
                <p:cNvPicPr/>
                <p:nvPr/>
              </p:nvPicPr>
              <p:blipFill>
                <a:blip r:embed="rId26"/>
                <a:stretch>
                  <a:fillRect/>
                </a:stretch>
              </p:blipFill>
              <p:spPr>
                <a:xfrm>
                  <a:off x="5340314" y="1648643"/>
                  <a:ext cx="46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4" name="Ink 33">
                  <a:extLst>
                    <a:ext uri="{FF2B5EF4-FFF2-40B4-BE49-F238E27FC236}">
                      <a16:creationId xmlns:a16="http://schemas.microsoft.com/office/drawing/2014/main" id="{B8C08B08-4845-4492-9DB9-226602DC595F}"/>
                    </a:ext>
                  </a:extLst>
                </p14:cNvPr>
                <p14:cNvContentPartPr/>
                <p14:nvPr/>
              </p14:nvContentPartPr>
              <p14:xfrm>
                <a:off x="5314754" y="1516523"/>
                <a:ext cx="57600" cy="258120"/>
              </p14:xfrm>
            </p:contentPart>
          </mc:Choice>
          <mc:Fallback>
            <p:pic>
              <p:nvPicPr>
                <p:cNvPr id="34" name="Ink 33">
                  <a:extLst>
                    <a:ext uri="{FF2B5EF4-FFF2-40B4-BE49-F238E27FC236}">
                      <a16:creationId xmlns:a16="http://schemas.microsoft.com/office/drawing/2014/main" id="{B8C08B08-4845-4492-9DB9-226602DC595F}"/>
                    </a:ext>
                  </a:extLst>
                </p:cNvPr>
                <p:cNvPicPr/>
                <p:nvPr/>
              </p:nvPicPr>
              <p:blipFill>
                <a:blip r:embed="rId28"/>
                <a:stretch>
                  <a:fillRect/>
                </a:stretch>
              </p:blipFill>
              <p:spPr>
                <a:xfrm>
                  <a:off x="5296754" y="1498883"/>
                  <a:ext cx="93240" cy="293760"/>
                </a:xfrm>
                <a:prstGeom prst="rect">
                  <a:avLst/>
                </a:prstGeom>
              </p:spPr>
            </p:pic>
          </mc:Fallback>
        </mc:AlternateContent>
      </p:grpSp>
      <p:grpSp>
        <p:nvGrpSpPr>
          <p:cNvPr id="49" name="Group 48">
            <a:extLst>
              <a:ext uri="{FF2B5EF4-FFF2-40B4-BE49-F238E27FC236}">
                <a16:creationId xmlns:a16="http://schemas.microsoft.com/office/drawing/2014/main" id="{9681002B-B19C-45F3-A05F-8C05BFF9AE06}"/>
              </a:ext>
            </a:extLst>
          </p:cNvPr>
          <p:cNvGrpSpPr/>
          <p:nvPr/>
        </p:nvGrpSpPr>
        <p:grpSpPr>
          <a:xfrm>
            <a:off x="2408114" y="3236963"/>
            <a:ext cx="5970960" cy="2152800"/>
            <a:chOff x="2408114" y="3236963"/>
            <a:chExt cx="5970960" cy="2152800"/>
          </a:xfrm>
        </p:grpSpPr>
        <mc:AlternateContent xmlns:mc="http://schemas.openxmlformats.org/markup-compatibility/2006">
          <mc:Choice xmlns:p14="http://schemas.microsoft.com/office/powerpoint/2010/main" Requires="p14">
            <p:contentPart p14:bwMode="auto" r:id="rId29">
              <p14:nvContentPartPr>
                <p14:cNvPr id="36" name="Ink 35">
                  <a:extLst>
                    <a:ext uri="{FF2B5EF4-FFF2-40B4-BE49-F238E27FC236}">
                      <a16:creationId xmlns:a16="http://schemas.microsoft.com/office/drawing/2014/main" id="{1F66EA2C-AD2E-4D72-80ED-BAB7599E41A5}"/>
                    </a:ext>
                  </a:extLst>
                </p14:cNvPr>
                <p14:cNvContentPartPr/>
                <p14:nvPr/>
              </p14:nvContentPartPr>
              <p14:xfrm>
                <a:off x="3805994" y="3238403"/>
                <a:ext cx="779400" cy="448560"/>
              </p14:xfrm>
            </p:contentPart>
          </mc:Choice>
          <mc:Fallback>
            <p:pic>
              <p:nvPicPr>
                <p:cNvPr id="36" name="Ink 35">
                  <a:extLst>
                    <a:ext uri="{FF2B5EF4-FFF2-40B4-BE49-F238E27FC236}">
                      <a16:creationId xmlns:a16="http://schemas.microsoft.com/office/drawing/2014/main" id="{1F66EA2C-AD2E-4D72-80ED-BAB7599E41A5}"/>
                    </a:ext>
                  </a:extLst>
                </p:cNvPr>
                <p:cNvPicPr/>
                <p:nvPr/>
              </p:nvPicPr>
              <p:blipFill>
                <a:blip r:embed="rId30"/>
                <a:stretch>
                  <a:fillRect/>
                </a:stretch>
              </p:blipFill>
              <p:spPr>
                <a:xfrm>
                  <a:off x="3788354" y="3220403"/>
                  <a:ext cx="815040" cy="484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7" name="Ink 36">
                  <a:extLst>
                    <a:ext uri="{FF2B5EF4-FFF2-40B4-BE49-F238E27FC236}">
                      <a16:creationId xmlns:a16="http://schemas.microsoft.com/office/drawing/2014/main" id="{5E825AC7-DD8A-406D-A9A4-C772A0083755}"/>
                    </a:ext>
                  </a:extLst>
                </p14:cNvPr>
                <p14:cNvContentPartPr/>
                <p14:nvPr/>
              </p14:nvContentPartPr>
              <p14:xfrm>
                <a:off x="4300994" y="3236963"/>
                <a:ext cx="935640" cy="410040"/>
              </p14:xfrm>
            </p:contentPart>
          </mc:Choice>
          <mc:Fallback>
            <p:pic>
              <p:nvPicPr>
                <p:cNvPr id="37" name="Ink 36">
                  <a:extLst>
                    <a:ext uri="{FF2B5EF4-FFF2-40B4-BE49-F238E27FC236}">
                      <a16:creationId xmlns:a16="http://schemas.microsoft.com/office/drawing/2014/main" id="{5E825AC7-DD8A-406D-A9A4-C772A0083755}"/>
                    </a:ext>
                  </a:extLst>
                </p:cNvPr>
                <p:cNvPicPr/>
                <p:nvPr/>
              </p:nvPicPr>
              <p:blipFill>
                <a:blip r:embed="rId32"/>
                <a:stretch>
                  <a:fillRect/>
                </a:stretch>
              </p:blipFill>
              <p:spPr>
                <a:xfrm>
                  <a:off x="4283354" y="3218963"/>
                  <a:ext cx="97128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9" name="Ink 38">
                  <a:extLst>
                    <a:ext uri="{FF2B5EF4-FFF2-40B4-BE49-F238E27FC236}">
                      <a16:creationId xmlns:a16="http://schemas.microsoft.com/office/drawing/2014/main" id="{1B58665C-6AA1-442C-A5A5-9CAFFCCB9489}"/>
                    </a:ext>
                  </a:extLst>
                </p14:cNvPr>
                <p14:cNvContentPartPr/>
                <p14:nvPr/>
              </p14:nvContentPartPr>
              <p14:xfrm>
                <a:off x="2408114" y="4080443"/>
                <a:ext cx="1161720" cy="1177920"/>
              </p14:xfrm>
            </p:contentPart>
          </mc:Choice>
          <mc:Fallback>
            <p:pic>
              <p:nvPicPr>
                <p:cNvPr id="39" name="Ink 38">
                  <a:extLst>
                    <a:ext uri="{FF2B5EF4-FFF2-40B4-BE49-F238E27FC236}">
                      <a16:creationId xmlns:a16="http://schemas.microsoft.com/office/drawing/2014/main" id="{1B58665C-6AA1-442C-A5A5-9CAFFCCB9489}"/>
                    </a:ext>
                  </a:extLst>
                </p:cNvPr>
                <p:cNvPicPr/>
                <p:nvPr/>
              </p:nvPicPr>
              <p:blipFill>
                <a:blip r:embed="rId34"/>
                <a:stretch>
                  <a:fillRect/>
                </a:stretch>
              </p:blipFill>
              <p:spPr>
                <a:xfrm>
                  <a:off x="2390474" y="4062443"/>
                  <a:ext cx="1197360" cy="1213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0" name="Ink 39">
                  <a:extLst>
                    <a:ext uri="{FF2B5EF4-FFF2-40B4-BE49-F238E27FC236}">
                      <a16:creationId xmlns:a16="http://schemas.microsoft.com/office/drawing/2014/main" id="{47D5D1F1-224D-440C-B864-F1CBA5731D79}"/>
                    </a:ext>
                  </a:extLst>
                </p14:cNvPr>
                <p14:cNvContentPartPr/>
                <p14:nvPr/>
              </p14:nvContentPartPr>
              <p14:xfrm>
                <a:off x="3179954" y="4507403"/>
                <a:ext cx="960120" cy="653400"/>
              </p14:xfrm>
            </p:contentPart>
          </mc:Choice>
          <mc:Fallback>
            <p:pic>
              <p:nvPicPr>
                <p:cNvPr id="40" name="Ink 39">
                  <a:extLst>
                    <a:ext uri="{FF2B5EF4-FFF2-40B4-BE49-F238E27FC236}">
                      <a16:creationId xmlns:a16="http://schemas.microsoft.com/office/drawing/2014/main" id="{47D5D1F1-224D-440C-B864-F1CBA5731D79}"/>
                    </a:ext>
                  </a:extLst>
                </p:cNvPr>
                <p:cNvPicPr/>
                <p:nvPr/>
              </p:nvPicPr>
              <p:blipFill>
                <a:blip r:embed="rId36"/>
                <a:stretch>
                  <a:fillRect/>
                </a:stretch>
              </p:blipFill>
              <p:spPr>
                <a:xfrm>
                  <a:off x="3161954" y="4489403"/>
                  <a:ext cx="995760" cy="689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1" name="Ink 40">
                  <a:extLst>
                    <a:ext uri="{FF2B5EF4-FFF2-40B4-BE49-F238E27FC236}">
                      <a16:creationId xmlns:a16="http://schemas.microsoft.com/office/drawing/2014/main" id="{5333162E-B830-49FA-8793-8D8938487F9D}"/>
                    </a:ext>
                  </a:extLst>
                </p14:cNvPr>
                <p14:cNvContentPartPr/>
                <p14:nvPr/>
              </p14:nvContentPartPr>
              <p14:xfrm>
                <a:off x="3887354" y="4471763"/>
                <a:ext cx="1526040" cy="709200"/>
              </p14:xfrm>
            </p:contentPart>
          </mc:Choice>
          <mc:Fallback>
            <p:pic>
              <p:nvPicPr>
                <p:cNvPr id="41" name="Ink 40">
                  <a:extLst>
                    <a:ext uri="{FF2B5EF4-FFF2-40B4-BE49-F238E27FC236}">
                      <a16:creationId xmlns:a16="http://schemas.microsoft.com/office/drawing/2014/main" id="{5333162E-B830-49FA-8793-8D8938487F9D}"/>
                    </a:ext>
                  </a:extLst>
                </p:cNvPr>
                <p:cNvPicPr/>
                <p:nvPr/>
              </p:nvPicPr>
              <p:blipFill>
                <a:blip r:embed="rId38"/>
                <a:stretch>
                  <a:fillRect/>
                </a:stretch>
              </p:blipFill>
              <p:spPr>
                <a:xfrm>
                  <a:off x="3869354" y="4453763"/>
                  <a:ext cx="1561680" cy="744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2" name="Ink 41">
                  <a:extLst>
                    <a:ext uri="{FF2B5EF4-FFF2-40B4-BE49-F238E27FC236}">
                      <a16:creationId xmlns:a16="http://schemas.microsoft.com/office/drawing/2014/main" id="{22E06B2B-B99A-4008-A855-40E4159264C3}"/>
                    </a:ext>
                  </a:extLst>
                </p14:cNvPr>
                <p14:cNvContentPartPr/>
                <p14:nvPr/>
              </p14:nvContentPartPr>
              <p14:xfrm>
                <a:off x="4963754" y="4521083"/>
                <a:ext cx="1263960" cy="712440"/>
              </p14:xfrm>
            </p:contentPart>
          </mc:Choice>
          <mc:Fallback>
            <p:pic>
              <p:nvPicPr>
                <p:cNvPr id="42" name="Ink 41">
                  <a:extLst>
                    <a:ext uri="{FF2B5EF4-FFF2-40B4-BE49-F238E27FC236}">
                      <a16:creationId xmlns:a16="http://schemas.microsoft.com/office/drawing/2014/main" id="{22E06B2B-B99A-4008-A855-40E4159264C3}"/>
                    </a:ext>
                  </a:extLst>
                </p:cNvPr>
                <p:cNvPicPr/>
                <p:nvPr/>
              </p:nvPicPr>
              <p:blipFill>
                <a:blip r:embed="rId40"/>
                <a:stretch>
                  <a:fillRect/>
                </a:stretch>
              </p:blipFill>
              <p:spPr>
                <a:xfrm>
                  <a:off x="4945754" y="4503443"/>
                  <a:ext cx="1299600" cy="748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 name="Ink 42">
                  <a:extLst>
                    <a:ext uri="{FF2B5EF4-FFF2-40B4-BE49-F238E27FC236}">
                      <a16:creationId xmlns:a16="http://schemas.microsoft.com/office/drawing/2014/main" id="{F94A4FB9-81B1-4A9B-B8A2-8AA7062129DD}"/>
                    </a:ext>
                  </a:extLst>
                </p14:cNvPr>
                <p14:cNvContentPartPr/>
                <p14:nvPr/>
              </p14:nvContentPartPr>
              <p14:xfrm>
                <a:off x="5940074" y="4484363"/>
                <a:ext cx="676080" cy="753840"/>
              </p14:xfrm>
            </p:contentPart>
          </mc:Choice>
          <mc:Fallback>
            <p:pic>
              <p:nvPicPr>
                <p:cNvPr id="43" name="Ink 42">
                  <a:extLst>
                    <a:ext uri="{FF2B5EF4-FFF2-40B4-BE49-F238E27FC236}">
                      <a16:creationId xmlns:a16="http://schemas.microsoft.com/office/drawing/2014/main" id="{F94A4FB9-81B1-4A9B-B8A2-8AA7062129DD}"/>
                    </a:ext>
                  </a:extLst>
                </p:cNvPr>
                <p:cNvPicPr/>
                <p:nvPr/>
              </p:nvPicPr>
              <p:blipFill>
                <a:blip r:embed="rId42"/>
                <a:stretch>
                  <a:fillRect/>
                </a:stretch>
              </p:blipFill>
              <p:spPr>
                <a:xfrm>
                  <a:off x="5922434" y="4466723"/>
                  <a:ext cx="711720" cy="789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Ink 43">
                  <a:extLst>
                    <a:ext uri="{FF2B5EF4-FFF2-40B4-BE49-F238E27FC236}">
                      <a16:creationId xmlns:a16="http://schemas.microsoft.com/office/drawing/2014/main" id="{053DCA99-F711-4BC6-97AF-E9D628D212D4}"/>
                    </a:ext>
                  </a:extLst>
                </p14:cNvPr>
                <p14:cNvContentPartPr/>
                <p14:nvPr/>
              </p14:nvContentPartPr>
              <p14:xfrm>
                <a:off x="6245714" y="4633043"/>
                <a:ext cx="452880" cy="665640"/>
              </p14:xfrm>
            </p:contentPart>
          </mc:Choice>
          <mc:Fallback>
            <p:pic>
              <p:nvPicPr>
                <p:cNvPr id="44" name="Ink 43">
                  <a:extLst>
                    <a:ext uri="{FF2B5EF4-FFF2-40B4-BE49-F238E27FC236}">
                      <a16:creationId xmlns:a16="http://schemas.microsoft.com/office/drawing/2014/main" id="{053DCA99-F711-4BC6-97AF-E9D628D212D4}"/>
                    </a:ext>
                  </a:extLst>
                </p:cNvPr>
                <p:cNvPicPr/>
                <p:nvPr/>
              </p:nvPicPr>
              <p:blipFill>
                <a:blip r:embed="rId44"/>
                <a:stretch>
                  <a:fillRect/>
                </a:stretch>
              </p:blipFill>
              <p:spPr>
                <a:xfrm>
                  <a:off x="6227714" y="4615043"/>
                  <a:ext cx="488520" cy="701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5" name="Ink 44">
                  <a:extLst>
                    <a:ext uri="{FF2B5EF4-FFF2-40B4-BE49-F238E27FC236}">
                      <a16:creationId xmlns:a16="http://schemas.microsoft.com/office/drawing/2014/main" id="{3F1A470A-5DEB-4F12-84E0-EE99A507216C}"/>
                    </a:ext>
                  </a:extLst>
                </p14:cNvPr>
                <p14:cNvContentPartPr/>
                <p14:nvPr/>
              </p14:nvContentPartPr>
              <p14:xfrm>
                <a:off x="6720914" y="4701083"/>
                <a:ext cx="202680" cy="569880"/>
              </p14:xfrm>
            </p:contentPart>
          </mc:Choice>
          <mc:Fallback>
            <p:pic>
              <p:nvPicPr>
                <p:cNvPr id="45" name="Ink 44">
                  <a:extLst>
                    <a:ext uri="{FF2B5EF4-FFF2-40B4-BE49-F238E27FC236}">
                      <a16:creationId xmlns:a16="http://schemas.microsoft.com/office/drawing/2014/main" id="{3F1A470A-5DEB-4F12-84E0-EE99A507216C}"/>
                    </a:ext>
                  </a:extLst>
                </p:cNvPr>
                <p:cNvPicPr/>
                <p:nvPr/>
              </p:nvPicPr>
              <p:blipFill>
                <a:blip r:embed="rId46"/>
                <a:stretch>
                  <a:fillRect/>
                </a:stretch>
              </p:blipFill>
              <p:spPr>
                <a:xfrm>
                  <a:off x="6703274" y="4683083"/>
                  <a:ext cx="238320" cy="605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6" name="Ink 45">
                  <a:extLst>
                    <a:ext uri="{FF2B5EF4-FFF2-40B4-BE49-F238E27FC236}">
                      <a16:creationId xmlns:a16="http://schemas.microsoft.com/office/drawing/2014/main" id="{4BFAD01A-0A1E-4CC0-B364-2FCA8EF8D86B}"/>
                    </a:ext>
                  </a:extLst>
                </p14:cNvPr>
                <p14:cNvContentPartPr/>
                <p14:nvPr/>
              </p14:nvContentPartPr>
              <p14:xfrm>
                <a:off x="6831074" y="4436843"/>
                <a:ext cx="359280" cy="796680"/>
              </p14:xfrm>
            </p:contentPart>
          </mc:Choice>
          <mc:Fallback>
            <p:pic>
              <p:nvPicPr>
                <p:cNvPr id="46" name="Ink 45">
                  <a:extLst>
                    <a:ext uri="{FF2B5EF4-FFF2-40B4-BE49-F238E27FC236}">
                      <a16:creationId xmlns:a16="http://schemas.microsoft.com/office/drawing/2014/main" id="{4BFAD01A-0A1E-4CC0-B364-2FCA8EF8D86B}"/>
                    </a:ext>
                  </a:extLst>
                </p:cNvPr>
                <p:cNvPicPr/>
                <p:nvPr/>
              </p:nvPicPr>
              <p:blipFill>
                <a:blip r:embed="rId48"/>
                <a:stretch>
                  <a:fillRect/>
                </a:stretch>
              </p:blipFill>
              <p:spPr>
                <a:xfrm>
                  <a:off x="6813074" y="4418843"/>
                  <a:ext cx="394920" cy="832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7" name="Ink 46">
                  <a:extLst>
                    <a:ext uri="{FF2B5EF4-FFF2-40B4-BE49-F238E27FC236}">
                      <a16:creationId xmlns:a16="http://schemas.microsoft.com/office/drawing/2014/main" id="{AA71455F-C4C3-439D-A593-9D294A705D0E}"/>
                    </a:ext>
                  </a:extLst>
                </p14:cNvPr>
                <p14:cNvContentPartPr/>
                <p14:nvPr/>
              </p14:nvContentPartPr>
              <p14:xfrm>
                <a:off x="7167314" y="3913043"/>
                <a:ext cx="875520" cy="1335960"/>
              </p14:xfrm>
            </p:contentPart>
          </mc:Choice>
          <mc:Fallback>
            <p:pic>
              <p:nvPicPr>
                <p:cNvPr id="47" name="Ink 46">
                  <a:extLst>
                    <a:ext uri="{FF2B5EF4-FFF2-40B4-BE49-F238E27FC236}">
                      <a16:creationId xmlns:a16="http://schemas.microsoft.com/office/drawing/2014/main" id="{AA71455F-C4C3-439D-A593-9D294A705D0E}"/>
                    </a:ext>
                  </a:extLst>
                </p:cNvPr>
                <p:cNvPicPr/>
                <p:nvPr/>
              </p:nvPicPr>
              <p:blipFill>
                <a:blip r:embed="rId50"/>
                <a:stretch>
                  <a:fillRect/>
                </a:stretch>
              </p:blipFill>
              <p:spPr>
                <a:xfrm>
                  <a:off x="7149314" y="3895043"/>
                  <a:ext cx="911160" cy="1371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Ink 47">
                  <a:extLst>
                    <a:ext uri="{FF2B5EF4-FFF2-40B4-BE49-F238E27FC236}">
                      <a16:creationId xmlns:a16="http://schemas.microsoft.com/office/drawing/2014/main" id="{B47E3555-A085-4CE7-9DCC-D2F6BCD4F7C4}"/>
                    </a:ext>
                  </a:extLst>
                </p14:cNvPr>
                <p14:cNvContentPartPr/>
                <p14:nvPr/>
              </p14:nvContentPartPr>
              <p14:xfrm>
                <a:off x="7500674" y="4614683"/>
                <a:ext cx="878400" cy="775080"/>
              </p14:xfrm>
            </p:contentPart>
          </mc:Choice>
          <mc:Fallback>
            <p:pic>
              <p:nvPicPr>
                <p:cNvPr id="48" name="Ink 47">
                  <a:extLst>
                    <a:ext uri="{FF2B5EF4-FFF2-40B4-BE49-F238E27FC236}">
                      <a16:creationId xmlns:a16="http://schemas.microsoft.com/office/drawing/2014/main" id="{B47E3555-A085-4CE7-9DCC-D2F6BCD4F7C4}"/>
                    </a:ext>
                  </a:extLst>
                </p:cNvPr>
                <p:cNvPicPr/>
                <p:nvPr/>
              </p:nvPicPr>
              <p:blipFill>
                <a:blip r:embed="rId52"/>
                <a:stretch>
                  <a:fillRect/>
                </a:stretch>
              </p:blipFill>
              <p:spPr>
                <a:xfrm>
                  <a:off x="7483034" y="4597043"/>
                  <a:ext cx="914040" cy="810720"/>
                </a:xfrm>
                <a:prstGeom prst="rect">
                  <a:avLst/>
                </a:prstGeom>
              </p:spPr>
            </p:pic>
          </mc:Fallback>
        </mc:AlternateContent>
      </p:grpSp>
    </p:spTree>
    <p:extLst>
      <p:ext uri="{BB962C8B-B14F-4D97-AF65-F5344CB8AC3E}">
        <p14:creationId xmlns:p14="http://schemas.microsoft.com/office/powerpoint/2010/main" val="261296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A9B056-9C02-4F00-A6FE-6F97CEDA8BDA}"/>
              </a:ext>
            </a:extLst>
          </p:cNvPr>
          <p:cNvPicPr>
            <a:picLocks noChangeAspect="1"/>
          </p:cNvPicPr>
          <p:nvPr/>
        </p:nvPicPr>
        <p:blipFill rotWithShape="1">
          <a:blip r:embed="rId2">
            <a:extLst>
              <a:ext uri="{28A0092B-C50C-407E-A947-70E740481C1C}">
                <a14:useLocalDpi xmlns:a14="http://schemas.microsoft.com/office/drawing/2010/main" val="0"/>
              </a:ext>
            </a:extLst>
          </a:blip>
          <a:srcRect t="21332" r="65376" b="20377"/>
          <a:stretch/>
        </p:blipFill>
        <p:spPr bwMode="auto">
          <a:xfrm>
            <a:off x="10066682" y="0"/>
            <a:ext cx="2125318" cy="2054796"/>
          </a:xfrm>
          <a:prstGeom prst="rect">
            <a:avLst/>
          </a:prstGeom>
          <a:noFill/>
          <a:ln>
            <a:noFill/>
          </a:ln>
          <a:extLst>
            <a:ext uri="{53640926-AAD7-44D8-BBD7-CCE9431645EC}">
              <a14:shadowObscured xmlns:a14="http://schemas.microsoft.com/office/drawing/2010/main"/>
            </a:ext>
          </a:extLst>
        </p:spPr>
      </p:pic>
      <p:sp>
        <p:nvSpPr>
          <p:cNvPr id="3" name="Star: 5 Points 2">
            <a:extLst>
              <a:ext uri="{FF2B5EF4-FFF2-40B4-BE49-F238E27FC236}">
                <a16:creationId xmlns:a16="http://schemas.microsoft.com/office/drawing/2014/main" id="{21C9F0A7-314C-4FD3-9EE9-D7BFEDFD2A24}"/>
              </a:ext>
            </a:extLst>
          </p:cNvPr>
          <p:cNvSpPr/>
          <p:nvPr/>
        </p:nvSpPr>
        <p:spPr>
          <a:xfrm>
            <a:off x="11256065" y="695739"/>
            <a:ext cx="770282" cy="735494"/>
          </a:xfrm>
          <a:prstGeom prst="star5">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 name="Group 3">
            <a:extLst>
              <a:ext uri="{FF2B5EF4-FFF2-40B4-BE49-F238E27FC236}">
                <a16:creationId xmlns:a16="http://schemas.microsoft.com/office/drawing/2014/main" id="{FE375CB7-37F7-4404-9DF6-6927D4DE6AAD}"/>
              </a:ext>
            </a:extLst>
          </p:cNvPr>
          <p:cNvGrpSpPr/>
          <p:nvPr/>
        </p:nvGrpSpPr>
        <p:grpSpPr>
          <a:xfrm>
            <a:off x="1011851" y="239152"/>
            <a:ext cx="8554178" cy="2247634"/>
            <a:chOff x="231690" y="-6266"/>
            <a:chExt cx="5279357" cy="1795779"/>
          </a:xfrm>
        </p:grpSpPr>
        <p:pic>
          <p:nvPicPr>
            <p:cNvPr id="5" name="Picture 4">
              <a:extLst>
                <a:ext uri="{FF2B5EF4-FFF2-40B4-BE49-F238E27FC236}">
                  <a16:creationId xmlns:a16="http://schemas.microsoft.com/office/drawing/2014/main" id="{C3ADFF22-C232-42A1-9A38-D89B2588E6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90" y="-6266"/>
              <a:ext cx="1430285" cy="1795779"/>
            </a:xfrm>
            <a:prstGeom prst="rect">
              <a:avLst/>
            </a:prstGeom>
            <a:noFill/>
            <a:ln>
              <a:noFill/>
            </a:ln>
          </p:spPr>
        </p:pic>
        <p:sp>
          <p:nvSpPr>
            <p:cNvPr id="6" name="Text Box 2">
              <a:extLst>
                <a:ext uri="{FF2B5EF4-FFF2-40B4-BE49-F238E27FC236}">
                  <a16:creationId xmlns:a16="http://schemas.microsoft.com/office/drawing/2014/main" id="{85ADAAC3-6073-460F-A533-BE296FCFAB2F}"/>
                </a:ext>
              </a:extLst>
            </p:cNvPr>
            <p:cNvSpPr txBox="1">
              <a:spLocks noChangeArrowheads="1"/>
            </p:cNvSpPr>
            <p:nvPr/>
          </p:nvSpPr>
          <p:spPr bwMode="auto">
            <a:xfrm>
              <a:off x="1661975" y="-6266"/>
              <a:ext cx="3849072" cy="179577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solidFill>
                    <a:srgbClr val="FF0000"/>
                  </a:solidFill>
                  <a:effectLst/>
                  <a:latin typeface="Bradley Hand ITC" panose="03070402050302030203" pitchFamily="66"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85750" marR="0">
                <a:spcBef>
                  <a:spcPts val="0"/>
                </a:spcBef>
                <a:spcAft>
                  <a:spcPts val="0"/>
                </a:spcAft>
              </a:pPr>
              <a:r>
                <a:rPr lang="en-US" sz="2000" b="1" u="sng" dirty="0">
                  <a:solidFill>
                    <a:srgbClr val="FF0000"/>
                  </a:solidFill>
                  <a:effectLst/>
                  <a:latin typeface="Times New Roman" panose="02020603050405020304" pitchFamily="18" charset="0"/>
                  <a:ea typeface="Times New Roman" panose="02020603050405020304" pitchFamily="18" charset="0"/>
                </a:rPr>
                <a:t>BEWHOLE UNIVERSITY-2021</a:t>
              </a:r>
              <a:endParaRPr lang="en-US" sz="2000" dirty="0">
                <a:effectLst/>
                <a:latin typeface="Times New Roman" panose="02020603050405020304" pitchFamily="18" charset="0"/>
                <a:ea typeface="Times New Roman" panose="02020603050405020304" pitchFamily="18" charset="0"/>
              </a:endParaRPr>
            </a:p>
            <a:p>
              <a:pPr marL="285750" marR="0">
                <a:spcBef>
                  <a:spcPts val="0"/>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Dates:</a:t>
              </a:r>
              <a:r>
                <a:rPr lang="en-US" sz="2000" dirty="0">
                  <a:solidFill>
                    <a:srgbClr val="FF0000"/>
                  </a:solidFill>
                  <a:effectLst/>
                  <a:latin typeface="Times New Roman" panose="02020603050405020304" pitchFamily="18" charset="0"/>
                  <a:ea typeface="Times New Roman" panose="02020603050405020304" pitchFamily="18" charset="0"/>
                </a:rPr>
                <a:t> April 03, 2022 @ 9:30am                   </a:t>
              </a:r>
              <a:r>
                <a:rPr lang="en-US" sz="2000" dirty="0">
                  <a:effectLst/>
                  <a:latin typeface="Times New Roman" panose="02020603050405020304" pitchFamily="18" charset="0"/>
                  <a:ea typeface="Times New Roman" panose="02020603050405020304" pitchFamily="18" charset="0"/>
                </a:rPr>
                <a:t>  </a:t>
              </a:r>
            </a:p>
            <a:p>
              <a:pPr marL="285750" marR="0">
                <a:spcBef>
                  <a:spcPts val="0"/>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Teacher, Prophetess Clark</a:t>
              </a:r>
            </a:p>
            <a:p>
              <a:pPr marL="285750" marR="0">
                <a:spcBef>
                  <a:spcPts val="0"/>
                </a:spcBef>
                <a:spcAft>
                  <a:spcPts val="0"/>
                </a:spcAft>
              </a:pPr>
              <a:r>
                <a:rPr lang="en-US" sz="2000" b="1" dirty="0">
                  <a:solidFill>
                    <a:schemeClr val="bg1"/>
                  </a:solidFill>
                  <a:effectLst/>
                  <a:latin typeface="Bradley Hand ITC" panose="03070402050302030203" pitchFamily="66" charset="0"/>
                  <a:ea typeface="Times New Roman" panose="02020603050405020304" pitchFamily="18" charset="0"/>
                </a:rPr>
                <a:t>Email: </a:t>
              </a:r>
              <a:r>
                <a:rPr lang="en-US" sz="2000" b="1" u="sng" dirty="0">
                  <a:solidFill>
                    <a:schemeClr val="bg1"/>
                  </a:solidFill>
                  <a:latin typeface="Bradley Hand ITC" panose="03070402050302030203" pitchFamily="66" charset="0"/>
                  <a:ea typeface="Times New Roman" panose="02020603050405020304" pitchFamily="18" charset="0"/>
                  <a:hlinkClick r:id="rId4">
                    <a:extLst>
                      <a:ext uri="{A12FA001-AC4F-418D-AE19-62706E023703}">
                        <ahyp:hlinkClr xmlns:ahyp="http://schemas.microsoft.com/office/drawing/2018/hyperlinkcolor" val="tx"/>
                      </a:ext>
                    </a:extLst>
                  </a:hlinkClick>
                </a:rPr>
                <a:t>bwccuniversity@gmail.com</a:t>
              </a:r>
              <a:r>
                <a:rPr lang="en-US" sz="2000" b="1" dirty="0">
                  <a:solidFill>
                    <a:schemeClr val="bg1"/>
                  </a:solidFill>
                  <a:effectLst/>
                  <a:latin typeface="Bradley Hand ITC" panose="03070402050302030203" pitchFamily="66" charset="0"/>
                  <a:ea typeface="Times New Roman" panose="02020603050405020304" pitchFamily="18" charset="0"/>
                </a:rPr>
                <a:t> </a:t>
              </a:r>
            </a:p>
            <a:p>
              <a:pPr marR="0">
                <a:spcBef>
                  <a:spcPts val="0"/>
                </a:spcBef>
                <a:spcAft>
                  <a:spcPts val="0"/>
                </a:spcAft>
              </a:pPr>
              <a:r>
                <a:rPr lang="en-US" sz="2000" b="1" dirty="0">
                  <a:solidFill>
                    <a:schemeClr val="bg1"/>
                  </a:solidFill>
                  <a:effectLst/>
                  <a:latin typeface="Times New Roman" panose="02020603050405020304" pitchFamily="18" charset="0"/>
                  <a:ea typeface="Times New Roman" panose="02020603050405020304" pitchFamily="18" charset="0"/>
                </a:rPr>
                <a:t>    “</a:t>
              </a:r>
              <a:r>
                <a:rPr lang="en-US" sz="2000" b="1" i="1" dirty="0">
                  <a:solidFill>
                    <a:schemeClr val="bg1"/>
                  </a:solidFill>
                  <a:effectLst/>
                  <a:latin typeface="Times New Roman" panose="02020603050405020304" pitchFamily="18" charset="0"/>
                  <a:ea typeface="Times New Roman" panose="02020603050405020304" pitchFamily="18" charset="0"/>
                </a:rPr>
                <a:t>Where becoming and being whole is our passion</a:t>
              </a:r>
              <a:r>
                <a:rPr lang="en-US" sz="2000" b="1" dirty="0">
                  <a:solidFill>
                    <a:schemeClr val="bg1"/>
                  </a:solidFill>
                  <a:effectLst/>
                  <a:latin typeface="Times New Roman" panose="02020603050405020304" pitchFamily="18" charset="0"/>
                  <a:ea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 </a:t>
              </a:r>
            </a:p>
          </p:txBody>
        </p:sp>
      </p:grpSp>
      <p:sp>
        <p:nvSpPr>
          <p:cNvPr id="8" name="TextBox 7">
            <a:extLst>
              <a:ext uri="{FF2B5EF4-FFF2-40B4-BE49-F238E27FC236}">
                <a16:creationId xmlns:a16="http://schemas.microsoft.com/office/drawing/2014/main" id="{866A60A7-7C4A-429F-9B36-CDDF9DCB2400}"/>
              </a:ext>
            </a:extLst>
          </p:cNvPr>
          <p:cNvSpPr txBox="1"/>
          <p:nvPr/>
        </p:nvSpPr>
        <p:spPr>
          <a:xfrm>
            <a:off x="3048000" y="3099973"/>
            <a:ext cx="6096000" cy="1754326"/>
          </a:xfrm>
          <a:prstGeom prst="rect">
            <a:avLst/>
          </a:prstGeom>
          <a:noFill/>
        </p:spPr>
        <p:txBody>
          <a:bodyPr wrap="square">
            <a:spAutoFit/>
          </a:bodyPr>
          <a:lstStyle/>
          <a:p>
            <a:pPr algn="ct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Class sign out is,</a:t>
            </a:r>
          </a:p>
          <a:p>
            <a:pPr algn="ct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ALLAH  </a:t>
            </a:r>
          </a:p>
        </p:txBody>
      </p:sp>
      <mc:AlternateContent xmlns:mc="http://schemas.openxmlformats.org/markup-compatibility/2006">
        <mc:Choice xmlns:p14="http://schemas.microsoft.com/office/powerpoint/2010/main" Requires="p14">
          <p:contentPart p14:bwMode="auto" r:id="rId5">
            <p14:nvContentPartPr>
              <p14:cNvPr id="32" name="Ink 31">
                <a:extLst>
                  <a:ext uri="{FF2B5EF4-FFF2-40B4-BE49-F238E27FC236}">
                    <a16:creationId xmlns:a16="http://schemas.microsoft.com/office/drawing/2014/main" id="{B2D708CC-E9BB-40F2-9FA2-E5BCB1977218}"/>
                  </a:ext>
                </a:extLst>
              </p14:cNvPr>
              <p14:cNvContentPartPr/>
              <p14:nvPr/>
            </p14:nvContentPartPr>
            <p14:xfrm>
              <a:off x="1856594" y="5359883"/>
              <a:ext cx="57240" cy="8280"/>
            </p14:xfrm>
          </p:contentPart>
        </mc:Choice>
        <mc:Fallback>
          <p:pic>
            <p:nvPicPr>
              <p:cNvPr id="32" name="Ink 31">
                <a:extLst>
                  <a:ext uri="{FF2B5EF4-FFF2-40B4-BE49-F238E27FC236}">
                    <a16:creationId xmlns:a16="http://schemas.microsoft.com/office/drawing/2014/main" id="{B2D708CC-E9BB-40F2-9FA2-E5BCB1977218}"/>
                  </a:ext>
                </a:extLst>
              </p:cNvPr>
              <p:cNvPicPr/>
              <p:nvPr/>
            </p:nvPicPr>
            <p:blipFill>
              <a:blip r:embed="rId6"/>
              <a:stretch>
                <a:fillRect/>
              </a:stretch>
            </p:blipFill>
            <p:spPr>
              <a:xfrm>
                <a:off x="1838954" y="5341883"/>
                <a:ext cx="92880" cy="43920"/>
              </a:xfrm>
              <a:prstGeom prst="rect">
                <a:avLst/>
              </a:prstGeom>
            </p:spPr>
          </p:pic>
        </mc:Fallback>
      </mc:AlternateContent>
      <p:grpSp>
        <p:nvGrpSpPr>
          <p:cNvPr id="61" name="Group 60">
            <a:extLst>
              <a:ext uri="{FF2B5EF4-FFF2-40B4-BE49-F238E27FC236}">
                <a16:creationId xmlns:a16="http://schemas.microsoft.com/office/drawing/2014/main" id="{F61D4457-3424-43A3-8D92-E1C8C96B6119}"/>
              </a:ext>
            </a:extLst>
          </p:cNvPr>
          <p:cNvGrpSpPr/>
          <p:nvPr/>
        </p:nvGrpSpPr>
        <p:grpSpPr>
          <a:xfrm>
            <a:off x="1585514" y="4973963"/>
            <a:ext cx="4380120" cy="1456560"/>
            <a:chOff x="1585514" y="4973963"/>
            <a:chExt cx="4380120" cy="1456560"/>
          </a:xfrm>
        </p:grpSpPr>
        <mc:AlternateContent xmlns:mc="http://schemas.openxmlformats.org/markup-compatibility/2006">
          <mc:Choice xmlns:p14="http://schemas.microsoft.com/office/powerpoint/2010/main" Requires="p14">
            <p:contentPart p14:bwMode="auto" r:id="rId7">
              <p14:nvContentPartPr>
                <p14:cNvPr id="54" name="Ink 53">
                  <a:extLst>
                    <a:ext uri="{FF2B5EF4-FFF2-40B4-BE49-F238E27FC236}">
                      <a16:creationId xmlns:a16="http://schemas.microsoft.com/office/drawing/2014/main" id="{8E5036A8-6590-447B-BD62-B2AFF69E5B92}"/>
                    </a:ext>
                  </a:extLst>
                </p14:cNvPr>
                <p14:cNvContentPartPr/>
                <p14:nvPr/>
              </p14:nvContentPartPr>
              <p14:xfrm>
                <a:off x="1665794" y="4973963"/>
                <a:ext cx="885600" cy="1447560"/>
              </p14:xfrm>
            </p:contentPart>
          </mc:Choice>
          <mc:Fallback>
            <p:pic>
              <p:nvPicPr>
                <p:cNvPr id="54" name="Ink 53">
                  <a:extLst>
                    <a:ext uri="{FF2B5EF4-FFF2-40B4-BE49-F238E27FC236}">
                      <a16:creationId xmlns:a16="http://schemas.microsoft.com/office/drawing/2014/main" id="{8E5036A8-6590-447B-BD62-B2AFF69E5B92}"/>
                    </a:ext>
                  </a:extLst>
                </p:cNvPr>
                <p:cNvPicPr/>
                <p:nvPr/>
              </p:nvPicPr>
              <p:blipFill>
                <a:blip r:embed="rId8"/>
                <a:stretch>
                  <a:fillRect/>
                </a:stretch>
              </p:blipFill>
              <p:spPr>
                <a:xfrm>
                  <a:off x="1648154" y="4955963"/>
                  <a:ext cx="921240" cy="1483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5" name="Ink 54">
                  <a:extLst>
                    <a:ext uri="{FF2B5EF4-FFF2-40B4-BE49-F238E27FC236}">
                      <a16:creationId xmlns:a16="http://schemas.microsoft.com/office/drawing/2014/main" id="{0A3B6121-F622-4998-B0F5-2BAB8DB59155}"/>
                    </a:ext>
                  </a:extLst>
                </p14:cNvPr>
                <p14:cNvContentPartPr/>
                <p14:nvPr/>
              </p14:nvContentPartPr>
              <p14:xfrm>
                <a:off x="1585514" y="4997003"/>
                <a:ext cx="1931040" cy="609120"/>
              </p14:xfrm>
            </p:contentPart>
          </mc:Choice>
          <mc:Fallback>
            <p:pic>
              <p:nvPicPr>
                <p:cNvPr id="55" name="Ink 54">
                  <a:extLst>
                    <a:ext uri="{FF2B5EF4-FFF2-40B4-BE49-F238E27FC236}">
                      <a16:creationId xmlns:a16="http://schemas.microsoft.com/office/drawing/2014/main" id="{0A3B6121-F622-4998-B0F5-2BAB8DB59155}"/>
                    </a:ext>
                  </a:extLst>
                </p:cNvPr>
                <p:cNvPicPr/>
                <p:nvPr/>
              </p:nvPicPr>
              <p:blipFill>
                <a:blip r:embed="rId10"/>
                <a:stretch>
                  <a:fillRect/>
                </a:stretch>
              </p:blipFill>
              <p:spPr>
                <a:xfrm>
                  <a:off x="1567874" y="4979363"/>
                  <a:ext cx="1966680" cy="644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7" name="Ink 56">
                  <a:extLst>
                    <a:ext uri="{FF2B5EF4-FFF2-40B4-BE49-F238E27FC236}">
                      <a16:creationId xmlns:a16="http://schemas.microsoft.com/office/drawing/2014/main" id="{2EDA8DA0-A7AA-4CA1-9DA3-6ED92220B375}"/>
                    </a:ext>
                  </a:extLst>
                </p14:cNvPr>
                <p14:cNvContentPartPr/>
                <p14:nvPr/>
              </p14:nvContentPartPr>
              <p14:xfrm>
                <a:off x="2110394" y="5199683"/>
                <a:ext cx="1261800" cy="1138320"/>
              </p14:xfrm>
            </p:contentPart>
          </mc:Choice>
          <mc:Fallback>
            <p:pic>
              <p:nvPicPr>
                <p:cNvPr id="57" name="Ink 56">
                  <a:extLst>
                    <a:ext uri="{FF2B5EF4-FFF2-40B4-BE49-F238E27FC236}">
                      <a16:creationId xmlns:a16="http://schemas.microsoft.com/office/drawing/2014/main" id="{2EDA8DA0-A7AA-4CA1-9DA3-6ED92220B375}"/>
                    </a:ext>
                  </a:extLst>
                </p:cNvPr>
                <p:cNvPicPr/>
                <p:nvPr/>
              </p:nvPicPr>
              <p:blipFill>
                <a:blip r:embed="rId12"/>
                <a:stretch>
                  <a:fillRect/>
                </a:stretch>
              </p:blipFill>
              <p:spPr>
                <a:xfrm>
                  <a:off x="2092394" y="5181683"/>
                  <a:ext cx="1297440" cy="1173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8" name="Ink 57">
                  <a:extLst>
                    <a:ext uri="{FF2B5EF4-FFF2-40B4-BE49-F238E27FC236}">
                      <a16:creationId xmlns:a16="http://schemas.microsoft.com/office/drawing/2014/main" id="{2D9C985E-A98F-4E9E-AE29-DD71CE258603}"/>
                    </a:ext>
                  </a:extLst>
                </p14:cNvPr>
                <p14:cNvContentPartPr/>
                <p14:nvPr/>
              </p14:nvContentPartPr>
              <p14:xfrm>
                <a:off x="3229994" y="5732123"/>
                <a:ext cx="1867320" cy="579240"/>
              </p14:xfrm>
            </p:contentPart>
          </mc:Choice>
          <mc:Fallback>
            <p:pic>
              <p:nvPicPr>
                <p:cNvPr id="58" name="Ink 57">
                  <a:extLst>
                    <a:ext uri="{FF2B5EF4-FFF2-40B4-BE49-F238E27FC236}">
                      <a16:creationId xmlns:a16="http://schemas.microsoft.com/office/drawing/2014/main" id="{2D9C985E-A98F-4E9E-AE29-DD71CE258603}"/>
                    </a:ext>
                  </a:extLst>
                </p:cNvPr>
                <p:cNvPicPr/>
                <p:nvPr/>
              </p:nvPicPr>
              <p:blipFill>
                <a:blip r:embed="rId14"/>
                <a:stretch>
                  <a:fillRect/>
                </a:stretch>
              </p:blipFill>
              <p:spPr>
                <a:xfrm>
                  <a:off x="3211994" y="5714483"/>
                  <a:ext cx="190296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9" name="Ink 58">
                  <a:extLst>
                    <a:ext uri="{FF2B5EF4-FFF2-40B4-BE49-F238E27FC236}">
                      <a16:creationId xmlns:a16="http://schemas.microsoft.com/office/drawing/2014/main" id="{6126339A-E698-4337-BC9E-593324A71B2C}"/>
                    </a:ext>
                  </a:extLst>
                </p14:cNvPr>
                <p14:cNvContentPartPr/>
                <p14:nvPr/>
              </p14:nvContentPartPr>
              <p14:xfrm>
                <a:off x="5380634" y="5251163"/>
                <a:ext cx="8280" cy="15120"/>
              </p14:xfrm>
            </p:contentPart>
          </mc:Choice>
          <mc:Fallback>
            <p:pic>
              <p:nvPicPr>
                <p:cNvPr id="59" name="Ink 58">
                  <a:extLst>
                    <a:ext uri="{FF2B5EF4-FFF2-40B4-BE49-F238E27FC236}">
                      <a16:creationId xmlns:a16="http://schemas.microsoft.com/office/drawing/2014/main" id="{6126339A-E698-4337-BC9E-593324A71B2C}"/>
                    </a:ext>
                  </a:extLst>
                </p:cNvPr>
                <p:cNvPicPr/>
                <p:nvPr/>
              </p:nvPicPr>
              <p:blipFill>
                <a:blip r:embed="rId16"/>
                <a:stretch>
                  <a:fillRect/>
                </a:stretch>
              </p:blipFill>
              <p:spPr>
                <a:xfrm>
                  <a:off x="5362994" y="5233163"/>
                  <a:ext cx="43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0" name="Ink 59">
                  <a:extLst>
                    <a:ext uri="{FF2B5EF4-FFF2-40B4-BE49-F238E27FC236}">
                      <a16:creationId xmlns:a16="http://schemas.microsoft.com/office/drawing/2014/main" id="{36AF0A66-F432-4241-A07E-300DA448AEDE}"/>
                    </a:ext>
                  </a:extLst>
                </p14:cNvPr>
                <p14:cNvContentPartPr/>
                <p14:nvPr/>
              </p14:nvContentPartPr>
              <p14:xfrm>
                <a:off x="4782674" y="5057123"/>
                <a:ext cx="1182960" cy="1373400"/>
              </p14:xfrm>
            </p:contentPart>
          </mc:Choice>
          <mc:Fallback>
            <p:pic>
              <p:nvPicPr>
                <p:cNvPr id="60" name="Ink 59">
                  <a:extLst>
                    <a:ext uri="{FF2B5EF4-FFF2-40B4-BE49-F238E27FC236}">
                      <a16:creationId xmlns:a16="http://schemas.microsoft.com/office/drawing/2014/main" id="{36AF0A66-F432-4241-A07E-300DA448AEDE}"/>
                    </a:ext>
                  </a:extLst>
                </p:cNvPr>
                <p:cNvPicPr/>
                <p:nvPr/>
              </p:nvPicPr>
              <p:blipFill>
                <a:blip r:embed="rId18"/>
                <a:stretch>
                  <a:fillRect/>
                </a:stretch>
              </p:blipFill>
              <p:spPr>
                <a:xfrm>
                  <a:off x="4765034" y="5039123"/>
                  <a:ext cx="1218600" cy="140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62" name="Ink 61">
                <a:extLst>
                  <a:ext uri="{FF2B5EF4-FFF2-40B4-BE49-F238E27FC236}">
                    <a16:creationId xmlns:a16="http://schemas.microsoft.com/office/drawing/2014/main" id="{ADF9EC39-5BA2-48C6-8123-229D6D01BA20}"/>
                  </a:ext>
                </a:extLst>
              </p14:cNvPr>
              <p14:cNvContentPartPr/>
              <p14:nvPr/>
            </p14:nvContentPartPr>
            <p14:xfrm>
              <a:off x="6333914" y="4982963"/>
              <a:ext cx="1369800" cy="1480320"/>
            </p14:xfrm>
          </p:contentPart>
        </mc:Choice>
        <mc:Fallback>
          <p:pic>
            <p:nvPicPr>
              <p:cNvPr id="62" name="Ink 61">
                <a:extLst>
                  <a:ext uri="{FF2B5EF4-FFF2-40B4-BE49-F238E27FC236}">
                    <a16:creationId xmlns:a16="http://schemas.microsoft.com/office/drawing/2014/main" id="{ADF9EC39-5BA2-48C6-8123-229D6D01BA20}"/>
                  </a:ext>
                </a:extLst>
              </p:cNvPr>
              <p:cNvPicPr/>
              <p:nvPr/>
            </p:nvPicPr>
            <p:blipFill>
              <a:blip r:embed="rId20"/>
              <a:stretch>
                <a:fillRect/>
              </a:stretch>
            </p:blipFill>
            <p:spPr>
              <a:xfrm>
                <a:off x="6316274" y="4964963"/>
                <a:ext cx="1405440" cy="1515960"/>
              </a:xfrm>
              <a:prstGeom prst="rect">
                <a:avLst/>
              </a:prstGeom>
            </p:spPr>
          </p:pic>
        </mc:Fallback>
      </mc:AlternateContent>
      <p:grpSp>
        <p:nvGrpSpPr>
          <p:cNvPr id="71" name="Group 70">
            <a:extLst>
              <a:ext uri="{FF2B5EF4-FFF2-40B4-BE49-F238E27FC236}">
                <a16:creationId xmlns:a16="http://schemas.microsoft.com/office/drawing/2014/main" id="{7C0D366D-E63F-4957-97BF-D8E8C60ED542}"/>
              </a:ext>
            </a:extLst>
          </p:cNvPr>
          <p:cNvGrpSpPr/>
          <p:nvPr/>
        </p:nvGrpSpPr>
        <p:grpSpPr>
          <a:xfrm>
            <a:off x="7282154" y="4767323"/>
            <a:ext cx="2496960" cy="1658160"/>
            <a:chOff x="7282154" y="4767323"/>
            <a:chExt cx="2496960" cy="1658160"/>
          </a:xfrm>
        </p:grpSpPr>
        <mc:AlternateContent xmlns:mc="http://schemas.openxmlformats.org/markup-compatibility/2006">
          <mc:Choice xmlns:p14="http://schemas.microsoft.com/office/powerpoint/2010/main" Requires="p14">
            <p:contentPart p14:bwMode="auto" r:id="rId21">
              <p14:nvContentPartPr>
                <p14:cNvPr id="63" name="Ink 62">
                  <a:extLst>
                    <a:ext uri="{FF2B5EF4-FFF2-40B4-BE49-F238E27FC236}">
                      <a16:creationId xmlns:a16="http://schemas.microsoft.com/office/drawing/2014/main" id="{7A05A7A5-129E-4AA0-A962-14D21A492811}"/>
                    </a:ext>
                  </a:extLst>
                </p14:cNvPr>
                <p14:cNvContentPartPr/>
                <p14:nvPr/>
              </p14:nvContentPartPr>
              <p14:xfrm>
                <a:off x="7282154" y="5617643"/>
                <a:ext cx="1624320" cy="550080"/>
              </p14:xfrm>
            </p:contentPart>
          </mc:Choice>
          <mc:Fallback>
            <p:pic>
              <p:nvPicPr>
                <p:cNvPr id="63" name="Ink 62">
                  <a:extLst>
                    <a:ext uri="{FF2B5EF4-FFF2-40B4-BE49-F238E27FC236}">
                      <a16:creationId xmlns:a16="http://schemas.microsoft.com/office/drawing/2014/main" id="{7A05A7A5-129E-4AA0-A962-14D21A492811}"/>
                    </a:ext>
                  </a:extLst>
                </p:cNvPr>
                <p:cNvPicPr/>
                <p:nvPr/>
              </p:nvPicPr>
              <p:blipFill>
                <a:blip r:embed="rId22"/>
                <a:stretch>
                  <a:fillRect/>
                </a:stretch>
              </p:blipFill>
              <p:spPr>
                <a:xfrm>
                  <a:off x="7264154" y="5599643"/>
                  <a:ext cx="165996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4" name="Ink 63">
                  <a:extLst>
                    <a:ext uri="{FF2B5EF4-FFF2-40B4-BE49-F238E27FC236}">
                      <a16:creationId xmlns:a16="http://schemas.microsoft.com/office/drawing/2014/main" id="{E3F2E88D-23E2-472D-86CB-3799D590189D}"/>
                    </a:ext>
                  </a:extLst>
                </p14:cNvPr>
                <p14:cNvContentPartPr/>
                <p14:nvPr/>
              </p14:nvContentPartPr>
              <p14:xfrm>
                <a:off x="9283394" y="4767323"/>
                <a:ext cx="493200" cy="1075320"/>
              </p14:xfrm>
            </p:contentPart>
          </mc:Choice>
          <mc:Fallback>
            <p:pic>
              <p:nvPicPr>
                <p:cNvPr id="64" name="Ink 63">
                  <a:extLst>
                    <a:ext uri="{FF2B5EF4-FFF2-40B4-BE49-F238E27FC236}">
                      <a16:creationId xmlns:a16="http://schemas.microsoft.com/office/drawing/2014/main" id="{E3F2E88D-23E2-472D-86CB-3799D590189D}"/>
                    </a:ext>
                  </a:extLst>
                </p:cNvPr>
                <p:cNvPicPr/>
                <p:nvPr/>
              </p:nvPicPr>
              <p:blipFill>
                <a:blip r:embed="rId24"/>
                <a:stretch>
                  <a:fillRect/>
                </a:stretch>
              </p:blipFill>
              <p:spPr>
                <a:xfrm>
                  <a:off x="9265754" y="4749683"/>
                  <a:ext cx="528840" cy="1110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6" name="Ink 65">
                  <a:extLst>
                    <a:ext uri="{FF2B5EF4-FFF2-40B4-BE49-F238E27FC236}">
                      <a16:creationId xmlns:a16="http://schemas.microsoft.com/office/drawing/2014/main" id="{A73E8895-36C8-4AAB-9052-4D1B80F70185}"/>
                    </a:ext>
                  </a:extLst>
                </p14:cNvPr>
                <p14:cNvContentPartPr/>
                <p14:nvPr/>
              </p14:nvContentPartPr>
              <p14:xfrm>
                <a:off x="9250634" y="4812683"/>
                <a:ext cx="528480" cy="1060200"/>
              </p14:xfrm>
            </p:contentPart>
          </mc:Choice>
          <mc:Fallback>
            <p:pic>
              <p:nvPicPr>
                <p:cNvPr id="66" name="Ink 65">
                  <a:extLst>
                    <a:ext uri="{FF2B5EF4-FFF2-40B4-BE49-F238E27FC236}">
                      <a16:creationId xmlns:a16="http://schemas.microsoft.com/office/drawing/2014/main" id="{A73E8895-36C8-4AAB-9052-4D1B80F70185}"/>
                    </a:ext>
                  </a:extLst>
                </p:cNvPr>
                <p:cNvPicPr/>
                <p:nvPr/>
              </p:nvPicPr>
              <p:blipFill>
                <a:blip r:embed="rId26"/>
                <a:stretch>
                  <a:fillRect/>
                </a:stretch>
              </p:blipFill>
              <p:spPr>
                <a:xfrm>
                  <a:off x="9232634" y="4795043"/>
                  <a:ext cx="564120" cy="1095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7" name="Ink 66">
                  <a:extLst>
                    <a:ext uri="{FF2B5EF4-FFF2-40B4-BE49-F238E27FC236}">
                      <a16:creationId xmlns:a16="http://schemas.microsoft.com/office/drawing/2014/main" id="{6BCFE50C-0645-4EB5-9E9D-C986F11FEBC4}"/>
                    </a:ext>
                  </a:extLst>
                </p14:cNvPr>
                <p14:cNvContentPartPr/>
                <p14:nvPr/>
              </p14:nvContentPartPr>
              <p14:xfrm>
                <a:off x="9144074" y="6172403"/>
                <a:ext cx="230400" cy="253080"/>
              </p14:xfrm>
            </p:contentPart>
          </mc:Choice>
          <mc:Fallback>
            <p:pic>
              <p:nvPicPr>
                <p:cNvPr id="67" name="Ink 66">
                  <a:extLst>
                    <a:ext uri="{FF2B5EF4-FFF2-40B4-BE49-F238E27FC236}">
                      <a16:creationId xmlns:a16="http://schemas.microsoft.com/office/drawing/2014/main" id="{6BCFE50C-0645-4EB5-9E9D-C986F11FEBC4}"/>
                    </a:ext>
                  </a:extLst>
                </p:cNvPr>
                <p:cNvPicPr/>
                <p:nvPr/>
              </p:nvPicPr>
              <p:blipFill>
                <a:blip r:embed="rId28"/>
                <a:stretch>
                  <a:fillRect/>
                </a:stretch>
              </p:blipFill>
              <p:spPr>
                <a:xfrm>
                  <a:off x="9126434" y="6154403"/>
                  <a:ext cx="2660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8" name="Ink 67">
                  <a:extLst>
                    <a:ext uri="{FF2B5EF4-FFF2-40B4-BE49-F238E27FC236}">
                      <a16:creationId xmlns:a16="http://schemas.microsoft.com/office/drawing/2014/main" id="{2791C6B2-7D43-49F4-8F16-574B5B2D2AE9}"/>
                    </a:ext>
                  </a:extLst>
                </p14:cNvPr>
                <p14:cNvContentPartPr/>
                <p14:nvPr/>
              </p14:nvContentPartPr>
              <p14:xfrm>
                <a:off x="9108074" y="6187883"/>
                <a:ext cx="115560" cy="232200"/>
              </p14:xfrm>
            </p:contentPart>
          </mc:Choice>
          <mc:Fallback>
            <p:pic>
              <p:nvPicPr>
                <p:cNvPr id="68" name="Ink 67">
                  <a:extLst>
                    <a:ext uri="{FF2B5EF4-FFF2-40B4-BE49-F238E27FC236}">
                      <a16:creationId xmlns:a16="http://schemas.microsoft.com/office/drawing/2014/main" id="{2791C6B2-7D43-49F4-8F16-574B5B2D2AE9}"/>
                    </a:ext>
                  </a:extLst>
                </p:cNvPr>
                <p:cNvPicPr/>
                <p:nvPr/>
              </p:nvPicPr>
              <p:blipFill>
                <a:blip r:embed="rId30"/>
                <a:stretch>
                  <a:fillRect/>
                </a:stretch>
              </p:blipFill>
              <p:spPr>
                <a:xfrm>
                  <a:off x="9090434" y="6169883"/>
                  <a:ext cx="1512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0" name="Ink 69">
                  <a:extLst>
                    <a:ext uri="{FF2B5EF4-FFF2-40B4-BE49-F238E27FC236}">
                      <a16:creationId xmlns:a16="http://schemas.microsoft.com/office/drawing/2014/main" id="{CB98426F-52C2-4791-81D7-02B10BB05A1B}"/>
                    </a:ext>
                  </a:extLst>
                </p14:cNvPr>
                <p14:cNvContentPartPr/>
                <p14:nvPr/>
              </p14:nvContentPartPr>
              <p14:xfrm>
                <a:off x="9075674" y="6213443"/>
                <a:ext cx="149040" cy="208080"/>
              </p14:xfrm>
            </p:contentPart>
          </mc:Choice>
          <mc:Fallback>
            <p:pic>
              <p:nvPicPr>
                <p:cNvPr id="70" name="Ink 69">
                  <a:extLst>
                    <a:ext uri="{FF2B5EF4-FFF2-40B4-BE49-F238E27FC236}">
                      <a16:creationId xmlns:a16="http://schemas.microsoft.com/office/drawing/2014/main" id="{CB98426F-52C2-4791-81D7-02B10BB05A1B}"/>
                    </a:ext>
                  </a:extLst>
                </p:cNvPr>
                <p:cNvPicPr/>
                <p:nvPr/>
              </p:nvPicPr>
              <p:blipFill>
                <a:blip r:embed="rId32"/>
                <a:stretch>
                  <a:fillRect/>
                </a:stretch>
              </p:blipFill>
              <p:spPr>
                <a:xfrm>
                  <a:off x="9058034" y="6195803"/>
                  <a:ext cx="184680" cy="243720"/>
                </a:xfrm>
                <a:prstGeom prst="rect">
                  <a:avLst/>
                </a:prstGeom>
              </p:spPr>
            </p:pic>
          </mc:Fallback>
        </mc:AlternateContent>
      </p:grpSp>
    </p:spTree>
    <p:extLst>
      <p:ext uri="{BB962C8B-B14F-4D97-AF65-F5344CB8AC3E}">
        <p14:creationId xmlns:p14="http://schemas.microsoft.com/office/powerpoint/2010/main" val="111233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AE95B6-0121-4F37-AD6E-34FEDF6D32CB}"/>
              </a:ext>
            </a:extLst>
          </p:cNvPr>
          <p:cNvPicPr>
            <a:picLocks noChangeAspect="1"/>
          </p:cNvPicPr>
          <p:nvPr/>
        </p:nvPicPr>
        <p:blipFill rotWithShape="1">
          <a:blip r:embed="rId2">
            <a:extLst>
              <a:ext uri="{28A0092B-C50C-407E-A947-70E740481C1C}">
                <a14:useLocalDpi xmlns:a14="http://schemas.microsoft.com/office/drawing/2010/main" val="0"/>
              </a:ext>
            </a:extLst>
          </a:blip>
          <a:srcRect l="12896" t="13572" r="9647" b="52183"/>
          <a:stretch/>
        </p:blipFill>
        <p:spPr bwMode="auto">
          <a:xfrm>
            <a:off x="6366013" y="0"/>
            <a:ext cx="5782432" cy="685800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4AF68AD5-6ACE-49DD-9679-39D815888D4D}"/>
              </a:ext>
            </a:extLst>
          </p:cNvPr>
          <p:cNvSpPr txBox="1"/>
          <p:nvPr/>
        </p:nvSpPr>
        <p:spPr>
          <a:xfrm>
            <a:off x="43555" y="97127"/>
            <a:ext cx="6282702" cy="6832640"/>
          </a:xfrm>
          <a:prstGeom prst="rect">
            <a:avLst/>
          </a:prstGeom>
          <a:noFill/>
        </p:spPr>
        <p:txBody>
          <a:bodyPr wrap="square">
            <a:spAutoFit/>
          </a:bodyPr>
          <a:lstStyle/>
          <a:p>
            <a:pPr marL="0" marR="0">
              <a:spcBef>
                <a:spcPts val="0"/>
              </a:spcBef>
              <a:spcAft>
                <a:spcPts val="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Apart from Christianity Islam is arguably the most influential religion on earth.  It is the second largest religion in the world and the powerful resurgence of Islamic fundamentalism continues to spread the Muslim faith in more moderate Islamic nations. </a:t>
            </a:r>
          </a:p>
          <a:p>
            <a:pPr marL="0" marR="0">
              <a:spcBef>
                <a:spcPts val="0"/>
              </a:spcBef>
              <a:spcAft>
                <a:spcPts val="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“Islam” is the correct name for the religion that the Muslim prophet Muhammad founded (570-632 A.D.) claiming God (Allah) revealed to him through the angel Gabriel beginning in 610 A.D. Because Muhammad was uneducated these revelations were first memorized then later written down by his followers (as he did not learn how to read or write). The name is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drived</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from the infinitive of the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Artabic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verb “to submit” (i.e., to Allah’s will). </a:t>
            </a:r>
          </a:p>
          <a:p>
            <a:pPr marL="0" marR="0">
              <a:spcBef>
                <a:spcPts val="0"/>
              </a:spcBef>
              <a:spcAft>
                <a:spcPts val="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Muslim is the correct term for a follower of Islam and comes from the present participle of the same verb.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838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CBE994-4918-4B87-A544-61CDEF4410B0}"/>
              </a:ext>
            </a:extLst>
          </p:cNvPr>
          <p:cNvPicPr>
            <a:picLocks noChangeAspect="1"/>
          </p:cNvPicPr>
          <p:nvPr/>
        </p:nvPicPr>
        <p:blipFill rotWithShape="1">
          <a:blip r:embed="rId2">
            <a:extLst>
              <a:ext uri="{28A0092B-C50C-407E-A947-70E740481C1C}">
                <a14:useLocalDpi xmlns:a14="http://schemas.microsoft.com/office/drawing/2010/main" val="0"/>
              </a:ext>
            </a:extLst>
          </a:blip>
          <a:srcRect t="21332" r="65376" b="20377"/>
          <a:stretch/>
        </p:blipFill>
        <p:spPr bwMode="auto">
          <a:xfrm>
            <a:off x="10066682" y="0"/>
            <a:ext cx="2125318" cy="2054796"/>
          </a:xfrm>
          <a:prstGeom prst="rect">
            <a:avLst/>
          </a:prstGeom>
          <a:noFill/>
          <a:ln>
            <a:noFill/>
          </a:ln>
          <a:extLst>
            <a:ext uri="{53640926-AAD7-44D8-BBD7-CCE9431645EC}">
              <a14:shadowObscured xmlns:a14="http://schemas.microsoft.com/office/drawing/2010/main"/>
            </a:ext>
          </a:extLst>
        </p:spPr>
      </p:pic>
      <p:sp>
        <p:nvSpPr>
          <p:cNvPr id="5" name="Star: 5 Points 4">
            <a:extLst>
              <a:ext uri="{FF2B5EF4-FFF2-40B4-BE49-F238E27FC236}">
                <a16:creationId xmlns:a16="http://schemas.microsoft.com/office/drawing/2014/main" id="{B374C63A-4495-4313-99D6-2F2EB6CD4C6D}"/>
              </a:ext>
            </a:extLst>
          </p:cNvPr>
          <p:cNvSpPr/>
          <p:nvPr/>
        </p:nvSpPr>
        <p:spPr>
          <a:xfrm>
            <a:off x="11256065" y="695739"/>
            <a:ext cx="770282" cy="735494"/>
          </a:xfrm>
          <a:prstGeom prst="star5">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Box 6">
            <a:extLst>
              <a:ext uri="{FF2B5EF4-FFF2-40B4-BE49-F238E27FC236}">
                <a16:creationId xmlns:a16="http://schemas.microsoft.com/office/drawing/2014/main" id="{603942F4-BCD2-45CD-BEAE-9C323CE2910C}"/>
              </a:ext>
            </a:extLst>
          </p:cNvPr>
          <p:cNvSpPr txBox="1"/>
          <p:nvPr/>
        </p:nvSpPr>
        <p:spPr>
          <a:xfrm>
            <a:off x="84481" y="49697"/>
            <a:ext cx="12041257" cy="5693866"/>
          </a:xfrm>
          <a:prstGeom prst="rect">
            <a:avLst/>
          </a:prstGeom>
          <a:noFill/>
        </p:spPr>
        <p:txBody>
          <a:bodyPr wrap="square">
            <a:spAutoFit/>
          </a:bodyPr>
          <a:lstStyle/>
          <a:p>
            <a:pPr marL="0" marR="0">
              <a:spcBef>
                <a:spcPts val="0"/>
              </a:spcBef>
              <a:spcAft>
                <a:spcPts val="0"/>
              </a:spcAft>
            </a:pP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Islam today is comprised of two principle schools the majority Sunni school (90%) and the </a:t>
            </a:r>
          </a:p>
          <a:p>
            <a:pPr marL="0" marR="0">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minority Shi’ite (10%). In </a:t>
            </a:r>
            <a:r>
              <a:rPr lang="en-US" dirty="0">
                <a:effectLst/>
                <a:latin typeface="Times New Roman" panose="02020603050405020304" pitchFamily="18" charset="0"/>
                <a:ea typeface="Calibri" panose="020F0502020204030204" pitchFamily="34" charset="0"/>
                <a:cs typeface="Times New Roman" panose="02020603050405020304" pitchFamily="18" charset="0"/>
              </a:rPr>
              <a:t>addition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there are millions of Muslim mystics called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Surfis.Muslim</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influence is seen ion the traditional Islam as well as the militant, racist black Muslim </a:t>
            </a:r>
          </a:p>
          <a:p>
            <a:pPr marL="0" marR="0">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movement. </a:t>
            </a:r>
          </a:p>
          <a:p>
            <a:pPr marL="0" marR="0">
              <a:spcBef>
                <a:spcPts val="0"/>
              </a:spcBef>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The adult Muhammad soon showed signs of a markedly religious disposition. He would retire to </a:t>
            </a:r>
          </a:p>
          <a:p>
            <a:pPr marL="0" marR="0">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caves for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seclution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and meditation; he frequently practiced fasting and he was prone to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revelationary</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dreams…He was generous, resolute, genial and astute, a shrewd judge and a born leader of men. He could, however, be cruel and vindictive to his enemies: he could stoop to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assasination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and he was undeniably sensual. One of the modern day biographers of the modern era Robert Payne, observes that “violence and gentleness were at war within him.”  However at the end of his life, Muhammad failed to name a successor. This failure resulted in the major division of Islam into the majority Sunni and minority Shi’ite branches, each claiming to be true Islam.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711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480F10-DA10-41AD-9EEE-F4E45194D2CB}"/>
              </a:ext>
            </a:extLst>
          </p:cNvPr>
          <p:cNvPicPr>
            <a:picLocks noChangeAspect="1"/>
          </p:cNvPicPr>
          <p:nvPr/>
        </p:nvPicPr>
        <p:blipFill rotWithShape="1">
          <a:blip r:embed="rId2">
            <a:extLst>
              <a:ext uri="{28A0092B-C50C-407E-A947-70E740481C1C}">
                <a14:useLocalDpi xmlns:a14="http://schemas.microsoft.com/office/drawing/2010/main" val="0"/>
              </a:ext>
            </a:extLst>
          </a:blip>
          <a:srcRect l="2767" t="6919" r="3392" b="10712"/>
          <a:stretch/>
        </p:blipFill>
        <p:spPr bwMode="auto">
          <a:xfrm>
            <a:off x="34787" y="40787"/>
            <a:ext cx="12105861" cy="6777456"/>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B7CABB71-3CA4-4B66-884F-D1DE63FD01D2}"/>
              </a:ext>
            </a:extLst>
          </p:cNvPr>
          <p:cNvSpPr txBox="1"/>
          <p:nvPr/>
        </p:nvSpPr>
        <p:spPr>
          <a:xfrm>
            <a:off x="412474" y="1953039"/>
            <a:ext cx="2638840" cy="2800767"/>
          </a:xfrm>
          <a:prstGeom prst="rect">
            <a:avLst/>
          </a:prstGeom>
          <a:noFill/>
        </p:spPr>
        <p:txBody>
          <a:bodyPr wrap="square">
            <a:spAutoFit/>
          </a:bodyPr>
          <a:lstStyle/>
          <a:p>
            <a:r>
              <a:rPr lang="en-US" sz="4400" kern="1800" dirty="0">
                <a:effectLst/>
                <a:latin typeface="Roboto" panose="02000000000000000000" pitchFamily="2" charset="0"/>
                <a:ea typeface="Times New Roman" panose="02020603050405020304" pitchFamily="18" charset="0"/>
                <a:cs typeface="Times New Roman" panose="02020603050405020304" pitchFamily="18" charset="0"/>
              </a:rPr>
              <a:t>Six Main Beliefs </a:t>
            </a:r>
          </a:p>
          <a:p>
            <a:r>
              <a:rPr lang="en-US" sz="4400" kern="1800" dirty="0">
                <a:effectLst/>
                <a:latin typeface="Roboto" panose="02000000000000000000" pitchFamily="2" charset="0"/>
                <a:ea typeface="Times New Roman" panose="02020603050405020304" pitchFamily="18" charset="0"/>
                <a:cs typeface="Times New Roman" panose="02020603050405020304" pitchFamily="18" charset="0"/>
              </a:rPr>
              <a:t>in Islam Explained</a:t>
            </a:r>
            <a:endParaRPr lang="en-US" sz="4400" dirty="0"/>
          </a:p>
        </p:txBody>
      </p:sp>
      <p:sp>
        <p:nvSpPr>
          <p:cNvPr id="9" name="TextBox 8">
            <a:extLst>
              <a:ext uri="{FF2B5EF4-FFF2-40B4-BE49-F238E27FC236}">
                <a16:creationId xmlns:a16="http://schemas.microsoft.com/office/drawing/2014/main" id="{3149CA36-5CB0-4FD6-88F6-B3ED7B90375C}"/>
              </a:ext>
            </a:extLst>
          </p:cNvPr>
          <p:cNvSpPr txBox="1"/>
          <p:nvPr/>
        </p:nvSpPr>
        <p:spPr>
          <a:xfrm>
            <a:off x="6604552" y="213692"/>
            <a:ext cx="5441673" cy="461665"/>
          </a:xfrm>
          <a:prstGeom prst="rect">
            <a:avLst/>
          </a:prstGeom>
          <a:noFill/>
        </p:spPr>
        <p:txBody>
          <a:bodyPr wrap="square">
            <a:spAutoFit/>
          </a:bodyPr>
          <a:lstStyle/>
          <a:p>
            <a:pPr algn="ctr"/>
            <a:r>
              <a:rPr lang="en-US" sz="2400" dirty="0"/>
              <a:t>        https://youtu.be/2cyfeAdnEJI</a:t>
            </a:r>
          </a:p>
        </p:txBody>
      </p:sp>
    </p:spTree>
    <p:extLst>
      <p:ext uri="{BB962C8B-B14F-4D97-AF65-F5344CB8AC3E}">
        <p14:creationId xmlns:p14="http://schemas.microsoft.com/office/powerpoint/2010/main" val="358175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D5832E-4B43-4FD1-80D5-2D0F8A798595}"/>
              </a:ext>
            </a:extLst>
          </p:cNvPr>
          <p:cNvSpPr txBox="1"/>
          <p:nvPr/>
        </p:nvSpPr>
        <p:spPr>
          <a:xfrm>
            <a:off x="64603" y="79513"/>
            <a:ext cx="12061135" cy="7232749"/>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Every Muslim must hold to six beliefs or articles of the Islamic faith. They are:</a:t>
            </a:r>
          </a:p>
          <a:p>
            <a:pPr marL="0" marR="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Faith in Allah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-Muslims believe there is only one true God and that his name is Allah. His will is </a:t>
            </a:r>
          </a:p>
          <a:p>
            <a:pPr marR="0" lvl="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supreme. </a:t>
            </a:r>
          </a:p>
          <a:p>
            <a:pPr marR="0" lvl="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2.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Angels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-Muslims believe in angels---such as “Gabriel” who allegedly transmitted the Koran (Quran) to </a:t>
            </a:r>
          </a:p>
          <a:p>
            <a:pPr marR="0" lvl="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Muhammad.   </a:t>
            </a:r>
          </a:p>
          <a:p>
            <a:pPr marR="0" lvl="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3. Their Holy Books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“Koran” (Quran)-Muslims believe that Allah has given a long series of revelations, </a:t>
            </a:r>
          </a:p>
          <a:p>
            <a:pPr marR="0" lvl="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including the Old and New Testaments. But these revelations end with the Koran which supersedes and </a:t>
            </a:r>
          </a:p>
          <a:p>
            <a:pPr marR="0" lvl="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a large degree abrogates (or does away with) the others and they accept that only the Koran is the Word of God. For </a:t>
            </a:r>
          </a:p>
          <a:p>
            <a:pPr marR="0" lvl="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example they believe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allah’s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earlier revelations in the Bible have been corrupted and/or  falsely interpreted by Jesus and</a:t>
            </a:r>
          </a:p>
          <a:p>
            <a:pPr marR="0" lvl="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Christians and therefore, require the Koran to be understood properly.     </a:t>
            </a:r>
          </a:p>
          <a:p>
            <a:pPr marR="0" lvl="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4. Prophets-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Muslims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believe Allah has sent 124,009 prophets to mankind, although only about 25 are mentioned in the Koran. Six of the principal prophets are: </a:t>
            </a:r>
            <a:r>
              <a:rPr lang="en-US" dirty="0">
                <a:latin typeface="Times New Roman" panose="02020603050405020304" pitchFamily="18" charset="0"/>
                <a:ea typeface="Calibri" panose="020F0502020204030204" pitchFamily="34" charset="0"/>
                <a:cs typeface="Times New Roman" panose="02020603050405020304" pitchFamily="18" charset="0"/>
              </a:rPr>
              <a:t>Adam the chosen of Allah,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Noah, the preacher of Allah</a:t>
            </a:r>
            <a:r>
              <a:rPr lang="en-US" dirty="0">
                <a:latin typeface="Times New Roman" panose="02020603050405020304" pitchFamily="18" charset="0"/>
                <a:ea typeface="Calibri" panose="020F0502020204030204" pitchFamily="34" charset="0"/>
                <a:cs typeface="Times New Roman" panose="02020603050405020304" pitchFamily="18" charset="0"/>
              </a:rPr>
              <a:t>, Abraham the friend of Allah,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Moses, the speaker of Allah, </a:t>
            </a:r>
            <a:r>
              <a:rPr lang="en-US" dirty="0">
                <a:latin typeface="Times New Roman" panose="02020603050405020304" pitchFamily="18" charset="0"/>
                <a:ea typeface="Calibri" panose="020F0502020204030204" pitchFamily="34" charset="0"/>
                <a:cs typeface="Times New Roman" panose="02020603050405020304" pitchFamily="18" charset="0"/>
              </a:rPr>
              <a:t>Jesus the word of Allah, 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nd Muhammad, the apostle of Allah.</a:t>
            </a:r>
          </a:p>
          <a:p>
            <a:pPr marR="0" lvl="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Because Muhammad’s revelations is considered the greatest of all, he is called the “Seal of the Prophets,”  “Peace of the World” and given over 20-0 other appellations.  </a:t>
            </a:r>
          </a:p>
          <a:p>
            <a:pPr marR="0" lvl="0">
              <a:spcBef>
                <a:spcPts val="0"/>
              </a:spcBef>
              <a:spcAft>
                <a:spcPts val="0"/>
              </a:spcAft>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5. Predestination-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Muslim’s believe everything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happens, both good and evil, is predestined by Allah’s will, his immutable decree.   </a:t>
            </a:r>
          </a:p>
          <a:p>
            <a:pPr marR="0" lvl="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6. The Day of Judgment-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Muslimns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believe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thaty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on this day the good and evil deeds of men will be placed on a “scale.”  Those Muslims having sufficient personal merit and righteousness (and the favor of Allah) will go to heaven, all others will go to eternal hell.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endParaRPr lang="en-US" dirty="0"/>
          </a:p>
        </p:txBody>
      </p:sp>
      <p:pic>
        <p:nvPicPr>
          <p:cNvPr id="4" name="Picture 3">
            <a:extLst>
              <a:ext uri="{FF2B5EF4-FFF2-40B4-BE49-F238E27FC236}">
                <a16:creationId xmlns:a16="http://schemas.microsoft.com/office/drawing/2014/main" id="{AFB406FE-057C-4B6F-94BE-AB7ECA066170}"/>
              </a:ext>
            </a:extLst>
          </p:cNvPr>
          <p:cNvPicPr>
            <a:picLocks noChangeAspect="1"/>
          </p:cNvPicPr>
          <p:nvPr/>
        </p:nvPicPr>
        <p:blipFill rotWithShape="1">
          <a:blip r:embed="rId2">
            <a:extLst>
              <a:ext uri="{28A0092B-C50C-407E-A947-70E740481C1C}">
                <a14:useLocalDpi xmlns:a14="http://schemas.microsoft.com/office/drawing/2010/main" val="0"/>
              </a:ext>
            </a:extLst>
          </a:blip>
          <a:srcRect t="21332" r="65376" b="20377"/>
          <a:stretch/>
        </p:blipFill>
        <p:spPr bwMode="auto">
          <a:xfrm>
            <a:off x="10066682" y="0"/>
            <a:ext cx="2125318" cy="2054796"/>
          </a:xfrm>
          <a:prstGeom prst="rect">
            <a:avLst/>
          </a:prstGeom>
          <a:noFill/>
          <a:ln>
            <a:noFill/>
          </a:ln>
          <a:extLst>
            <a:ext uri="{53640926-AAD7-44D8-BBD7-CCE9431645EC}">
              <a14:shadowObscured xmlns:a14="http://schemas.microsoft.com/office/drawing/2010/main"/>
            </a:ext>
          </a:extLst>
        </p:spPr>
      </p:pic>
      <p:sp>
        <p:nvSpPr>
          <p:cNvPr id="5" name="Star: 5 Points 4">
            <a:extLst>
              <a:ext uri="{FF2B5EF4-FFF2-40B4-BE49-F238E27FC236}">
                <a16:creationId xmlns:a16="http://schemas.microsoft.com/office/drawing/2014/main" id="{ED68CFE3-1FF7-4DB0-BE8F-9EBC6E0FD2EB}"/>
              </a:ext>
            </a:extLst>
          </p:cNvPr>
          <p:cNvSpPr/>
          <p:nvPr/>
        </p:nvSpPr>
        <p:spPr>
          <a:xfrm>
            <a:off x="11256065" y="695739"/>
            <a:ext cx="770282" cy="735494"/>
          </a:xfrm>
          <a:prstGeom prst="star5">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68009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1940DE-25FB-4688-98AA-B08808032362}"/>
              </a:ext>
            </a:extLst>
          </p:cNvPr>
          <p:cNvPicPr>
            <a:picLocks noChangeAspect="1"/>
          </p:cNvPicPr>
          <p:nvPr/>
        </p:nvPicPr>
        <p:blipFill rotWithShape="1">
          <a:blip r:embed="rId2">
            <a:extLst>
              <a:ext uri="{28A0092B-C50C-407E-A947-70E740481C1C}">
                <a14:useLocalDpi xmlns:a14="http://schemas.microsoft.com/office/drawing/2010/main" val="0"/>
              </a:ext>
            </a:extLst>
          </a:blip>
          <a:srcRect t="21332" r="65376" b="20377"/>
          <a:stretch/>
        </p:blipFill>
        <p:spPr bwMode="auto">
          <a:xfrm>
            <a:off x="10066682" y="0"/>
            <a:ext cx="2125318" cy="2054796"/>
          </a:xfrm>
          <a:prstGeom prst="rect">
            <a:avLst/>
          </a:prstGeom>
          <a:noFill/>
          <a:ln>
            <a:noFill/>
          </a:ln>
          <a:extLst>
            <a:ext uri="{53640926-AAD7-44D8-BBD7-CCE9431645EC}">
              <a14:shadowObscured xmlns:a14="http://schemas.microsoft.com/office/drawing/2010/main"/>
            </a:ext>
          </a:extLst>
        </p:spPr>
      </p:pic>
      <p:sp>
        <p:nvSpPr>
          <p:cNvPr id="5" name="Star: 5 Points 4">
            <a:extLst>
              <a:ext uri="{FF2B5EF4-FFF2-40B4-BE49-F238E27FC236}">
                <a16:creationId xmlns:a16="http://schemas.microsoft.com/office/drawing/2014/main" id="{11B6AC0B-BF89-4BD4-9BAA-705FA5A7ACFC}"/>
              </a:ext>
            </a:extLst>
          </p:cNvPr>
          <p:cNvSpPr/>
          <p:nvPr/>
        </p:nvSpPr>
        <p:spPr>
          <a:xfrm>
            <a:off x="11256065" y="695739"/>
            <a:ext cx="770282" cy="735494"/>
          </a:xfrm>
          <a:prstGeom prst="star5">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Box 6">
            <a:extLst>
              <a:ext uri="{FF2B5EF4-FFF2-40B4-BE49-F238E27FC236}">
                <a16:creationId xmlns:a16="http://schemas.microsoft.com/office/drawing/2014/main" id="{1318C7E4-D73C-4C41-A8EC-70490CB53DD8}"/>
              </a:ext>
            </a:extLst>
          </p:cNvPr>
          <p:cNvSpPr txBox="1"/>
          <p:nvPr/>
        </p:nvSpPr>
        <p:spPr>
          <a:xfrm>
            <a:off x="84482" y="99391"/>
            <a:ext cx="9816547" cy="9130192"/>
          </a:xfrm>
          <a:prstGeom prst="rect">
            <a:avLst/>
          </a:prstGeom>
          <a:noFill/>
        </p:spPr>
        <p:txBody>
          <a:bodyPr wrap="square">
            <a:spAutoFit/>
          </a:bodyPr>
          <a:lstStyle/>
          <a:p>
            <a:pPr marL="0" marR="0">
              <a:lnSpc>
                <a:spcPct val="107000"/>
              </a:lnSpc>
              <a:spcBef>
                <a:spcPts val="0"/>
              </a:spcBef>
              <a:spcAft>
                <a:spcPts val="80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Religious Duties required of all Muslims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Muslim must practice at least five fundamental duties known as the Pillars. They are </a:t>
            </a:r>
          </a:p>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considered obligatory--observances upon which successful practice of the Muslim faith rests.</a:t>
            </a:r>
          </a:p>
          <a:p>
            <a:pPr marL="342900" marR="0" lvl="0" indent="-342900">
              <a:lnSpc>
                <a:spcPct val="107000"/>
              </a:lnSpc>
              <a:spcBef>
                <a:spcPts val="0"/>
              </a:spcBef>
              <a:spcAft>
                <a:spcPts val="800"/>
              </a:spcAft>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reciting of the creed of Islam: “There is no God but Allah and Muhammad is his prophet.”  </a:t>
            </a:r>
          </a:p>
          <a:p>
            <a:pPr marR="0" lvl="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The Muslim must recite prescribed prayers 5 times a day.</a:t>
            </a:r>
          </a:p>
          <a:p>
            <a:pPr marR="0" lvl="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Observing the month of fasting call Ramadan. This fast commemorates the first revelation that    </a:t>
            </a:r>
          </a:p>
          <a:p>
            <a:pPr marR="0" lvl="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Muhammad received in 610 A.D. </a:t>
            </a:r>
          </a:p>
          <a:p>
            <a:pPr marR="0" lvl="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 The giving of alms to the poor Muslims are required to give 2.5% of their currency plus other forms of</a:t>
            </a:r>
          </a:p>
          <a:p>
            <a:pPr marR="0" lvl="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wealth, as determined by a complicated system. </a:t>
            </a:r>
          </a:p>
          <a:p>
            <a:pPr marR="0" lvl="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 The 5</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last duty is that of a pilgrimage to Mecca, Muhammad’s place of birth. This is required during the</a:t>
            </a:r>
          </a:p>
          <a:p>
            <a:pPr marR="0" lvl="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lifetime of every Muslim who is physically and financially able to make the trip, unless he is a slave. </a:t>
            </a:r>
          </a:p>
          <a:p>
            <a:pPr marR="0" lvl="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6. A sixth religious duty maybe associated with the above 5 pillars, although it may  be considered optional. This is</a:t>
            </a:r>
          </a:p>
          <a:p>
            <a:pPr marR="0" lvl="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Muslim holy war or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jihad.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Jihad may be interpreted as internal(as spiritual struggle) or external defending</a:t>
            </a:r>
          </a:p>
          <a:p>
            <a:pPr marR="0" lvl="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Islam. Anyone who dies in a holy war is allegedly guaranteed eternal in heaven and is considered a martyr for</a:t>
            </a:r>
          </a:p>
          <a:p>
            <a:pPr marR="0" lvl="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Islam.           </a:t>
            </a:r>
          </a:p>
        </p:txBody>
      </p:sp>
    </p:spTree>
    <p:extLst>
      <p:ext uri="{BB962C8B-B14F-4D97-AF65-F5344CB8AC3E}">
        <p14:creationId xmlns:p14="http://schemas.microsoft.com/office/powerpoint/2010/main" val="207560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C6FD4E-3671-46F9-933E-D3D9076483C8}"/>
              </a:ext>
            </a:extLst>
          </p:cNvPr>
          <p:cNvPicPr>
            <a:picLocks noChangeAspect="1"/>
          </p:cNvPicPr>
          <p:nvPr/>
        </p:nvPicPr>
        <p:blipFill rotWithShape="1">
          <a:blip r:embed="rId2">
            <a:extLst>
              <a:ext uri="{28A0092B-C50C-407E-A947-70E740481C1C}">
                <a14:useLocalDpi xmlns:a14="http://schemas.microsoft.com/office/drawing/2010/main" val="0"/>
              </a:ext>
            </a:extLst>
          </a:blip>
          <a:srcRect t="21332" r="65376" b="20377"/>
          <a:stretch/>
        </p:blipFill>
        <p:spPr bwMode="auto">
          <a:xfrm>
            <a:off x="10066682" y="0"/>
            <a:ext cx="2125318" cy="2054796"/>
          </a:xfrm>
          <a:prstGeom prst="rect">
            <a:avLst/>
          </a:prstGeom>
          <a:noFill/>
          <a:ln>
            <a:noFill/>
          </a:ln>
          <a:extLst>
            <a:ext uri="{53640926-AAD7-44D8-BBD7-CCE9431645EC}">
              <a14:shadowObscured xmlns:a14="http://schemas.microsoft.com/office/drawing/2010/main"/>
            </a:ext>
          </a:extLst>
        </p:spPr>
      </p:pic>
      <p:sp>
        <p:nvSpPr>
          <p:cNvPr id="3" name="Star: 5 Points 2">
            <a:extLst>
              <a:ext uri="{FF2B5EF4-FFF2-40B4-BE49-F238E27FC236}">
                <a16:creationId xmlns:a16="http://schemas.microsoft.com/office/drawing/2014/main" id="{8AE10445-8107-4C55-B820-99809755E7B7}"/>
              </a:ext>
            </a:extLst>
          </p:cNvPr>
          <p:cNvSpPr/>
          <p:nvPr/>
        </p:nvSpPr>
        <p:spPr>
          <a:xfrm>
            <a:off x="11256065" y="695739"/>
            <a:ext cx="770282" cy="735494"/>
          </a:xfrm>
          <a:prstGeom prst="star5">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45AC7118-1D7A-4E47-BF7E-844AFE59896B}"/>
              </a:ext>
            </a:extLst>
          </p:cNvPr>
          <p:cNvSpPr txBox="1"/>
          <p:nvPr/>
        </p:nvSpPr>
        <p:spPr>
          <a:xfrm>
            <a:off x="64604" y="0"/>
            <a:ext cx="12090953" cy="6994547"/>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Islam vs. Christianity</a:t>
            </a:r>
          </a:p>
          <a:p>
            <a:pPr marL="0" marR="0">
              <a:spcBef>
                <a:spcPts val="0"/>
              </a:spcBef>
              <a:spcAft>
                <a:spcPts val="0"/>
              </a:spcAft>
            </a:pPr>
            <a:endParaRPr lang="en-US" sz="1000" b="1"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Koran stresses that Allah is one person only. The Koran emphasizes that Christians are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unbelievers because they accept the historic Christian doctrine of the Trinity.</a:t>
            </a:r>
          </a:p>
          <a:p>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Christianity</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God has revealed himself as a triune Being, the One God eternally existing in three person—</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Father, Son and Holy Spirit (Matt. 28:19; John 1:1, 14; Acts 5:3-4). Christians do not believe in three gods,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idea is a clear misrepresentation of Christian belief.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Muslim God has a different character than the Christian God, that of the “99 names used for Allah,” which Muslims memorize and use for worship, not one of these names is “love” or “loving.” The Koran stresses that Allah only loves those that who do good and that he does not love those who are bad. Allah emphasizes that he does not love the sinner.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Christianity</a:t>
            </a:r>
            <a:r>
              <a:rPr lang="en-US"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 biblical God does love the sinner ---in fact, he loves all sinners. God does not love the sin but he loves the sinner. </a:t>
            </a:r>
            <a:r>
              <a:rPr lang="en-US" sz="1800" b="1" baseline="30000" dirty="0">
                <a:effectLst/>
                <a:latin typeface="Segoe UI" panose="020B0502040204020203" pitchFamily="34" charset="0"/>
                <a:ea typeface="Calibri" panose="020F0502020204030204" pitchFamily="34" charset="0"/>
                <a:cs typeface="Times New Roman" panose="02020603050405020304" pitchFamily="18" charset="0"/>
              </a:rPr>
              <a:t>6</a:t>
            </a:r>
            <a:r>
              <a:rPr lang="en-US" sz="1800" b="1"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when we were yet without strength, in due time Christ died for the ungodly. 8 But God commends his love toward us, in that, while we were yet sinners, Christ died for us. 10 For if, when we were enemies, we were reconciled to God by the death of his Son, much more, being reconciled, we shall be saved by his life (Romans 5:6, 8, 10). The Bible declares, “God is love” (1 John 4:6).</a:t>
            </a:r>
          </a:p>
          <a:p>
            <a:pPr marL="0" marR="0">
              <a:spcBef>
                <a:spcPts val="0"/>
              </a:spcBef>
              <a:spcAft>
                <a:spcPts val="0"/>
              </a:spcAft>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)-Allah is ultimately unknowable and incomprehensible. Allah is the unique, unexplorable, and inexplicable one---the remote, vast and unknow God. People cannot know Allah and should not even try to know him. According, to the Islamic doctrine of Allah, he is nonrelational.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Christianity</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this is life eternal, that they might know thee the only true God, and Jesus Christ, whom thou hast sent (John 17:3). I am the good shepherd, and know my sheep, and am known of mine (John 10:14). That the God of our Lord Jesus Christ, the Father of glory, may give unto you the spirit of wisdom and revelation in the knowledge of him (Ephesians 1:17). …for I know whom I have believed… (2 Tim. 1:12).</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67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5EF2EC-F654-4F19-AF13-F605B620ABC2}"/>
              </a:ext>
            </a:extLst>
          </p:cNvPr>
          <p:cNvPicPr>
            <a:picLocks noChangeAspect="1"/>
          </p:cNvPicPr>
          <p:nvPr/>
        </p:nvPicPr>
        <p:blipFill rotWithShape="1">
          <a:blip r:embed="rId2">
            <a:extLst>
              <a:ext uri="{28A0092B-C50C-407E-A947-70E740481C1C}">
                <a14:useLocalDpi xmlns:a14="http://schemas.microsoft.com/office/drawing/2010/main" val="0"/>
              </a:ext>
            </a:extLst>
          </a:blip>
          <a:srcRect t="21332" r="65376" b="20377"/>
          <a:stretch/>
        </p:blipFill>
        <p:spPr bwMode="auto">
          <a:xfrm>
            <a:off x="10066682" y="0"/>
            <a:ext cx="2125318" cy="2054796"/>
          </a:xfrm>
          <a:prstGeom prst="rect">
            <a:avLst/>
          </a:prstGeom>
          <a:noFill/>
          <a:ln>
            <a:noFill/>
          </a:ln>
          <a:extLst>
            <a:ext uri="{53640926-AAD7-44D8-BBD7-CCE9431645EC}">
              <a14:shadowObscured xmlns:a14="http://schemas.microsoft.com/office/drawing/2010/main"/>
            </a:ext>
          </a:extLst>
        </p:spPr>
      </p:pic>
      <p:sp>
        <p:nvSpPr>
          <p:cNvPr id="3" name="Star: 5 Points 2">
            <a:extLst>
              <a:ext uri="{FF2B5EF4-FFF2-40B4-BE49-F238E27FC236}">
                <a16:creationId xmlns:a16="http://schemas.microsoft.com/office/drawing/2014/main" id="{E1E25215-54D1-488B-A55A-A78F186A250D}"/>
              </a:ext>
            </a:extLst>
          </p:cNvPr>
          <p:cNvSpPr/>
          <p:nvPr/>
        </p:nvSpPr>
        <p:spPr>
          <a:xfrm>
            <a:off x="11256065" y="695739"/>
            <a:ext cx="770282" cy="735494"/>
          </a:xfrm>
          <a:prstGeom prst="star5">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413B8C9A-3646-473A-B8C7-E7BE0903404E}"/>
              </a:ext>
            </a:extLst>
          </p:cNvPr>
          <p:cNvSpPr txBox="1"/>
          <p:nvPr/>
        </p:nvSpPr>
        <p:spPr>
          <a:xfrm>
            <a:off x="44726" y="1"/>
            <a:ext cx="12147274" cy="6955750"/>
          </a:xfrm>
          <a:prstGeom prst="rect">
            <a:avLst/>
          </a:prstGeom>
          <a:noFill/>
        </p:spPr>
        <p:txBody>
          <a:bodyPr wrap="square">
            <a:spAutoFit/>
          </a:bodyPr>
          <a:lstStyle/>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Islam vs. Christianity</a:t>
            </a:r>
          </a:p>
          <a:p>
            <a:pPr marL="0" marR="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)-Muslims praise Jesus as a prophet of God, as sinless, as “the Messiah,” as “illustrious in this world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the next. As the Word of Allah and as the Spirit of God. Islam asserts that Jesus was merely one of God’s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many prophets or messengers and not God’s only Son. Thus the Koran emphatically denies that Jesus Christ,</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the Son of God. Muslims do not believe that Jesus was crucified and died on the cross. They believe Allah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would not permit this to one of his special prophets.    </a:t>
            </a:r>
          </a:p>
          <a:p>
            <a:pPr marL="0" marR="0">
              <a:spcBef>
                <a:spcPts val="0"/>
              </a:spcBef>
              <a:spcAft>
                <a:spcPts val="0"/>
              </a:spcAft>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Christianity</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Bible teaches that Jesus Christ is God’s one and only Son. John 3:16, 18 Matt. 11:27; 26:64). God himself at Jesus’ baptism declares that Jesus is God’s son (Matt. 3:17, 17:5, Romans 1:3, 1 John 5:9-12).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Islam</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Muslim assumes that his chances for heaven are good if 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Accepts only the Muslim God Allah and his prophet Muhammad,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Does good works and all that is required of him by Allah (e.g. the pillars of religion)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If he is predestined to heaven by Allah’s favor. </a:t>
            </a:r>
          </a:p>
          <a:p>
            <a:pPr marL="0" marR="0">
              <a:spcBef>
                <a:spcPts val="0"/>
              </a:spcBef>
              <a:spcAft>
                <a:spcPts val="0"/>
              </a:spcAft>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Christianity</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forgiveness is based upon the death of Jesus Christ on the cross as a past action. Meaning once a person receives Christ as his/her Savior, all of his/her sins are forgiven and each one is guaranteed a place in heaven.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)-Teaches that Jesus Christ was neither crucified nor resurrected, therefore salvation cannot possibly be had through faith in Jesus Christ.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Christianity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rPr>
              <a:t>says in, Revelation 1:18 Jesus taught, “I am the Living One, I was dead, and I am alive for ever and ever!” </a:t>
            </a:r>
          </a:p>
          <a:p>
            <a:pPr marL="0" marR="0">
              <a:spcBef>
                <a:spcPts val="0"/>
              </a:spcBef>
              <a:spcAft>
                <a:spcPts val="0"/>
              </a:spcAft>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Islam</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Muslims also say that Jesus Christ will not return at the Second Coming. </a:t>
            </a:r>
          </a:p>
          <a:p>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Christianity</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But in Matthew 16:27 and 25:31 and elsewhere Jesus also predicated His literal, physical return to the earth to set up His millennial/eternal kingdom.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037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86C1BA-5A34-486F-B82C-949E18E2036D}"/>
              </a:ext>
            </a:extLst>
          </p:cNvPr>
          <p:cNvPicPr>
            <a:picLocks noChangeAspect="1"/>
          </p:cNvPicPr>
          <p:nvPr/>
        </p:nvPicPr>
        <p:blipFill rotWithShape="1">
          <a:blip r:embed="rId2">
            <a:extLst>
              <a:ext uri="{28A0092B-C50C-407E-A947-70E740481C1C}">
                <a14:useLocalDpi xmlns:a14="http://schemas.microsoft.com/office/drawing/2010/main" val="0"/>
              </a:ext>
            </a:extLst>
          </a:blip>
          <a:srcRect t="21332" r="65376" b="20377"/>
          <a:stretch/>
        </p:blipFill>
        <p:spPr bwMode="auto">
          <a:xfrm>
            <a:off x="10066682" y="0"/>
            <a:ext cx="2125318" cy="2054796"/>
          </a:xfrm>
          <a:prstGeom prst="rect">
            <a:avLst/>
          </a:prstGeom>
          <a:noFill/>
          <a:ln>
            <a:noFill/>
          </a:ln>
          <a:extLst>
            <a:ext uri="{53640926-AAD7-44D8-BBD7-CCE9431645EC}">
              <a14:shadowObscured xmlns:a14="http://schemas.microsoft.com/office/drawing/2010/main"/>
            </a:ext>
          </a:extLst>
        </p:spPr>
      </p:pic>
      <p:sp>
        <p:nvSpPr>
          <p:cNvPr id="3" name="Star: 5 Points 2">
            <a:extLst>
              <a:ext uri="{FF2B5EF4-FFF2-40B4-BE49-F238E27FC236}">
                <a16:creationId xmlns:a16="http://schemas.microsoft.com/office/drawing/2014/main" id="{9983AE71-A82D-4D0F-B928-C09C30A3CF1D}"/>
              </a:ext>
            </a:extLst>
          </p:cNvPr>
          <p:cNvSpPr/>
          <p:nvPr/>
        </p:nvSpPr>
        <p:spPr>
          <a:xfrm>
            <a:off x="11256065" y="695739"/>
            <a:ext cx="770282" cy="735494"/>
          </a:xfrm>
          <a:prstGeom prst="star5">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4" name="Table 3">
            <a:extLst>
              <a:ext uri="{FF2B5EF4-FFF2-40B4-BE49-F238E27FC236}">
                <a16:creationId xmlns:a16="http://schemas.microsoft.com/office/drawing/2014/main" id="{061F7EC0-7134-4483-8ACC-5F9F1178E047}"/>
              </a:ext>
            </a:extLst>
          </p:cNvPr>
          <p:cNvGraphicFramePr>
            <a:graphicFrameLocks noGrp="1"/>
          </p:cNvGraphicFramePr>
          <p:nvPr>
            <p:extLst>
              <p:ext uri="{D42A27DB-BD31-4B8C-83A1-F6EECF244321}">
                <p14:modId xmlns:p14="http://schemas.microsoft.com/office/powerpoint/2010/main" val="2244965696"/>
              </p:ext>
            </p:extLst>
          </p:nvPr>
        </p:nvGraphicFramePr>
        <p:xfrm>
          <a:off x="646043" y="2658716"/>
          <a:ext cx="9203635" cy="2383194"/>
        </p:xfrm>
        <a:graphic>
          <a:graphicData uri="http://schemas.openxmlformats.org/drawingml/2006/table">
            <a:tbl>
              <a:tblPr firstRow="1" firstCol="1" bandRow="1">
                <a:tableStyleId>{5C22544A-7EE6-4342-B048-85BDC9FD1C3A}</a:tableStyleId>
              </a:tblPr>
              <a:tblGrid>
                <a:gridCol w="2220241">
                  <a:extLst>
                    <a:ext uri="{9D8B030D-6E8A-4147-A177-3AD203B41FA5}">
                      <a16:colId xmlns:a16="http://schemas.microsoft.com/office/drawing/2014/main" val="1973854451"/>
                    </a:ext>
                  </a:extLst>
                </a:gridCol>
                <a:gridCol w="3491697">
                  <a:extLst>
                    <a:ext uri="{9D8B030D-6E8A-4147-A177-3AD203B41FA5}">
                      <a16:colId xmlns:a16="http://schemas.microsoft.com/office/drawing/2014/main" val="3664922024"/>
                    </a:ext>
                  </a:extLst>
                </a:gridCol>
                <a:gridCol w="3491697">
                  <a:extLst>
                    <a:ext uri="{9D8B030D-6E8A-4147-A177-3AD203B41FA5}">
                      <a16:colId xmlns:a16="http://schemas.microsoft.com/office/drawing/2014/main" val="3040808815"/>
                    </a:ext>
                  </a:extLst>
                </a:gridCol>
              </a:tblGrid>
              <a:tr h="548153">
                <a:tc>
                  <a:txBody>
                    <a:bodyPr/>
                    <a:lstStyle/>
                    <a:p>
                      <a:pPr marL="0" marR="0">
                        <a:spcBef>
                          <a:spcPts val="0"/>
                        </a:spcBef>
                        <a:spcAft>
                          <a:spcPts val="0"/>
                        </a:spcAft>
                      </a:pPr>
                      <a:endParaRPr lang="en-US" sz="1200" dirty="0">
                        <a:effectLst/>
                      </a:endParaRPr>
                    </a:p>
                    <a:p>
                      <a:pPr marL="0" marR="0">
                        <a:spcBef>
                          <a:spcPts val="0"/>
                        </a:spcBef>
                        <a:spcAft>
                          <a:spcPts val="0"/>
                        </a:spcAft>
                      </a:pPr>
                      <a:endParaRPr lang="en-US" sz="1200" dirty="0">
                        <a:effectLst/>
                      </a:endParaRPr>
                    </a:p>
                  </a:txBody>
                  <a:tcPr marL="68580" marR="68580" marT="0" marB="0"/>
                </a:tc>
                <a:tc>
                  <a:txBody>
                    <a:bodyPr/>
                    <a:lstStyle/>
                    <a:p>
                      <a:pPr marL="0" marR="0" algn="ctr">
                        <a:spcBef>
                          <a:spcPts val="0"/>
                        </a:spcBef>
                        <a:spcAft>
                          <a:spcPts val="0"/>
                        </a:spcAft>
                      </a:pPr>
                      <a:r>
                        <a:rPr lang="en-US" sz="2000" dirty="0">
                          <a:effectLst/>
                        </a:rPr>
                        <a:t>The Koran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The Bible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1256841"/>
                  </a:ext>
                </a:extLst>
              </a:tr>
              <a:tr h="615841">
                <a:tc>
                  <a:txBody>
                    <a:bodyPr/>
                    <a:lstStyle/>
                    <a:p>
                      <a:pPr marL="0" marR="0">
                        <a:spcBef>
                          <a:spcPts val="0"/>
                        </a:spcBef>
                        <a:spcAft>
                          <a:spcPts val="0"/>
                        </a:spcAft>
                      </a:pPr>
                      <a:r>
                        <a:rPr lang="en-US" sz="2000" dirty="0">
                          <a:effectLst/>
                        </a:rPr>
                        <a:t>God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Unitarian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Trinitarian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1887936"/>
                  </a:ext>
                </a:extLst>
              </a:tr>
              <a:tr h="421856">
                <a:tc>
                  <a:txBody>
                    <a:bodyPr/>
                    <a:lstStyle/>
                    <a:p>
                      <a:pPr marL="0" marR="0">
                        <a:spcBef>
                          <a:spcPts val="0"/>
                        </a:spcBef>
                        <a:spcAft>
                          <a:spcPts val="0"/>
                        </a:spcAft>
                      </a:pPr>
                      <a:r>
                        <a:rPr lang="en-US" sz="2000" dirty="0">
                          <a:effectLst/>
                        </a:rPr>
                        <a:t>Jesus </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A man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God incarnate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5775689"/>
                  </a:ext>
                </a:extLst>
              </a:tr>
              <a:tr h="421856">
                <a:tc>
                  <a:txBody>
                    <a:bodyPr/>
                    <a:lstStyle/>
                    <a:p>
                      <a:pPr marL="0" marR="0">
                        <a:spcBef>
                          <a:spcPts val="0"/>
                        </a:spcBef>
                        <a:spcAft>
                          <a:spcPts val="0"/>
                        </a:spcAft>
                      </a:pPr>
                      <a:r>
                        <a:rPr lang="en-US" sz="2000" dirty="0">
                          <a:effectLst/>
                        </a:rPr>
                        <a:t>Salvation</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By works, uncertain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By grace, assured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0331559"/>
                  </a:ext>
                </a:extLst>
              </a:tr>
            </a:tbl>
          </a:graphicData>
        </a:graphic>
      </p:graphicFrame>
      <p:sp>
        <p:nvSpPr>
          <p:cNvPr id="5" name="Rectangle 1">
            <a:extLst>
              <a:ext uri="{FF2B5EF4-FFF2-40B4-BE49-F238E27FC236}">
                <a16:creationId xmlns:a16="http://schemas.microsoft.com/office/drawing/2014/main" id="{A65AB1ED-F2FB-4027-8C59-A6C862EB879C}"/>
              </a:ext>
            </a:extLst>
          </p:cNvPr>
          <p:cNvSpPr>
            <a:spLocks noChangeArrowheads="1"/>
          </p:cNvSpPr>
          <p:nvPr/>
        </p:nvSpPr>
        <p:spPr bwMode="auto">
          <a:xfrm>
            <a:off x="2608263" y="3784600"/>
            <a:ext cx="6868698" cy="19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43137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709</TotalTime>
  <Words>1905</Words>
  <Application>Microsoft Office PowerPoint</Application>
  <PresentationFormat>Widescreen</PresentationFormat>
  <Paragraphs>123</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Bradley Hand ITC</vt:lpstr>
      <vt:lpstr>Calibri</vt:lpstr>
      <vt:lpstr>Century Gothic</vt:lpstr>
      <vt:lpstr>Roboto</vt:lpstr>
      <vt:lpstr>Segoe UI</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Bendetta Clark</dc:creator>
  <cp:lastModifiedBy>Bendetta Clark</cp:lastModifiedBy>
  <cp:revision>2</cp:revision>
  <dcterms:created xsi:type="dcterms:W3CDTF">2022-04-02T20:53:51Z</dcterms:created>
  <dcterms:modified xsi:type="dcterms:W3CDTF">2022-04-03T08:43:45Z</dcterms:modified>
</cp:coreProperties>
</file>